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6" r:id="rId4"/>
    <p:sldMasterId id="2147483683" r:id="rId5"/>
  </p:sldMasterIdLst>
  <p:notesMasterIdLst>
    <p:notesMasterId r:id="rId11"/>
  </p:notesMasterIdLst>
  <p:handoutMasterIdLst>
    <p:handoutMasterId r:id="rId12"/>
  </p:handoutMasterIdLst>
  <p:sldIdLst>
    <p:sldId id="4306" r:id="rId6"/>
    <p:sldId id="4307" r:id="rId7"/>
    <p:sldId id="4308" r:id="rId8"/>
    <p:sldId id="4309" r:id="rId9"/>
    <p:sldId id="4310" r:id="rId10"/>
  </p:sldIdLst>
  <p:sldSz cx="9144000" cy="5143500" type="screen16x9"/>
  <p:notesSz cx="7315200" cy="96012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F7CCB"/>
    <a:srgbClr val="000000"/>
    <a:srgbClr val="F2F2F2"/>
    <a:srgbClr val="317F3A"/>
    <a:srgbClr val="646570"/>
    <a:srgbClr val="9A9BA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754" y="10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theme" Target="theme/theme1.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it-IT"/>
          </a:p>
        </p:txBody>
      </p:sp>
      <p:sp>
        <p:nvSpPr>
          <p:cNvPr id="3" name="Segnaposto data 2"/>
          <p:cNvSpPr>
            <a:spLocks noGrp="1"/>
          </p:cNvSpPr>
          <p:nvPr>
            <p:ph type="dt" sz="quarter" idx="1"/>
          </p:nvPr>
        </p:nvSpPr>
        <p:spPr>
          <a:xfrm>
            <a:off x="4143587" y="0"/>
            <a:ext cx="3169920" cy="480060"/>
          </a:xfrm>
          <a:prstGeom prst="rect">
            <a:avLst/>
          </a:prstGeom>
        </p:spPr>
        <p:txBody>
          <a:bodyPr vert="horz" lIns="96661" tIns="48331" rIns="96661" bIns="48331" rtlCol="0"/>
          <a:lstStyle>
            <a:lvl1pPr algn="r">
              <a:defRPr sz="1300"/>
            </a:lvl1pPr>
          </a:lstStyle>
          <a:p>
            <a:fld id="{EE2ABA46-7DCA-F64F-8351-234152AD1CFE}" type="datetimeFigureOut">
              <a:rPr lang="it-IT" smtClean="0"/>
              <a:t>27/07/2021</a:t>
            </a:fld>
            <a:endParaRPr lang="it-IT"/>
          </a:p>
        </p:txBody>
      </p:sp>
      <p:sp>
        <p:nvSpPr>
          <p:cNvPr id="4" name="Segnaposto piè di pagina 3"/>
          <p:cNvSpPr>
            <a:spLocks noGrp="1"/>
          </p:cNvSpPr>
          <p:nvPr>
            <p:ph type="ftr" sz="quarter" idx="2"/>
          </p:nvPr>
        </p:nvSpPr>
        <p:spPr>
          <a:xfrm>
            <a:off x="0" y="9119474"/>
            <a:ext cx="3169920" cy="480060"/>
          </a:xfrm>
          <a:prstGeom prst="rect">
            <a:avLst/>
          </a:prstGeom>
        </p:spPr>
        <p:txBody>
          <a:bodyPr vert="horz" lIns="96661" tIns="48331" rIns="96661" bIns="48331" rtlCol="0" anchor="b"/>
          <a:lstStyle>
            <a:lvl1pPr algn="l">
              <a:defRPr sz="1300"/>
            </a:lvl1pPr>
          </a:lstStyle>
          <a:p>
            <a:endParaRPr lang="it-IT"/>
          </a:p>
        </p:txBody>
      </p:sp>
      <p:sp>
        <p:nvSpPr>
          <p:cNvPr id="5" name="Segnaposto numero diapositiva 4"/>
          <p:cNvSpPr>
            <a:spLocks noGrp="1"/>
          </p:cNvSpPr>
          <p:nvPr>
            <p:ph type="sldNum" sz="quarter" idx="3"/>
          </p:nvPr>
        </p:nvSpPr>
        <p:spPr>
          <a:xfrm>
            <a:off x="4143587" y="9119474"/>
            <a:ext cx="3169920" cy="480060"/>
          </a:xfrm>
          <a:prstGeom prst="rect">
            <a:avLst/>
          </a:prstGeom>
        </p:spPr>
        <p:txBody>
          <a:bodyPr vert="horz" lIns="96661" tIns="48331" rIns="96661" bIns="48331" rtlCol="0" anchor="b"/>
          <a:lstStyle>
            <a:lvl1pPr algn="r">
              <a:defRPr sz="1300"/>
            </a:lvl1pPr>
          </a:lstStyle>
          <a:p>
            <a:fld id="{77E23E9E-C73C-304F-84C6-24E85B1C058E}" type="slidenum">
              <a:rPr lang="it-IT" smtClean="0"/>
              <a:t>‹N›</a:t>
            </a:fld>
            <a:endParaRPr lang="it-IT"/>
          </a:p>
        </p:txBody>
      </p:sp>
    </p:spTree>
    <p:extLst>
      <p:ext uri="{BB962C8B-B14F-4D97-AF65-F5344CB8AC3E}">
        <p14:creationId xmlns:p14="http://schemas.microsoft.com/office/powerpoint/2010/main" val="3612093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it-IT"/>
          </a:p>
        </p:txBody>
      </p:sp>
      <p:sp>
        <p:nvSpPr>
          <p:cNvPr id="3" name="Segnaposto data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5F9E2897-AA4E-C84A-93A3-ABA1DD2E0CE1}" type="datetimeFigureOut">
              <a:rPr lang="it-IT" smtClean="0"/>
              <a:t>27/07/2021</a:t>
            </a:fld>
            <a:endParaRPr lang="it-IT"/>
          </a:p>
        </p:txBody>
      </p:sp>
      <p:sp>
        <p:nvSpPr>
          <p:cNvPr id="4" name="Segnaposto immagine diapositiva 3"/>
          <p:cNvSpPr>
            <a:spLocks noGrp="1" noRot="1" noChangeAspect="1"/>
          </p:cNvSpPr>
          <p:nvPr>
            <p:ph type="sldImg" idx="2"/>
          </p:nvPr>
        </p:nvSpPr>
        <p:spPr>
          <a:xfrm>
            <a:off x="457200" y="720725"/>
            <a:ext cx="6400800" cy="3600450"/>
          </a:xfrm>
          <a:prstGeom prst="rect">
            <a:avLst/>
          </a:prstGeom>
          <a:noFill/>
          <a:ln w="12700">
            <a:solidFill>
              <a:prstClr val="black"/>
            </a:solidFill>
          </a:ln>
        </p:spPr>
        <p:txBody>
          <a:bodyPr vert="horz" lIns="96661" tIns="48331" rIns="96661" bIns="48331" rtlCol="0" anchor="ctr"/>
          <a:lstStyle/>
          <a:p>
            <a:endParaRPr lang="it-IT"/>
          </a:p>
        </p:txBody>
      </p:sp>
      <p:sp>
        <p:nvSpPr>
          <p:cNvPr id="5" name="Segnaposto note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it-IT"/>
          </a:p>
        </p:txBody>
      </p:sp>
      <p:sp>
        <p:nvSpPr>
          <p:cNvPr id="7" name="Segnaposto numero diapositiva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CA1CA05C-95B0-3E4B-A619-AD210B0994BB}" type="slidenum">
              <a:rPr lang="it-IT" smtClean="0"/>
              <a:t>‹N›</a:t>
            </a:fld>
            <a:endParaRPr lang="it-IT"/>
          </a:p>
        </p:txBody>
      </p:sp>
    </p:spTree>
    <p:extLst>
      <p:ext uri="{BB962C8B-B14F-4D97-AF65-F5344CB8AC3E}">
        <p14:creationId xmlns:p14="http://schemas.microsoft.com/office/powerpoint/2010/main" val="107120198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defTabSz="966612">
              <a:defRPr/>
            </a:pPr>
            <a:fld id="{CA1CA05C-95B0-3E4B-A619-AD210B0994BB}" type="slidenum">
              <a:rPr lang="it-IT">
                <a:solidFill>
                  <a:prstClr val="black"/>
                </a:solidFill>
                <a:latin typeface="Calibri" panose="020F0502020204030204"/>
              </a:rPr>
              <a:pPr defTabSz="966612">
                <a:defRPr/>
              </a:pPr>
              <a:t>1</a:t>
            </a:fld>
            <a:endParaRPr lang="it-IT">
              <a:solidFill>
                <a:prstClr val="black"/>
              </a:solidFill>
              <a:latin typeface="Calibri" panose="020F0502020204030204"/>
            </a:endParaRPr>
          </a:p>
        </p:txBody>
      </p:sp>
    </p:spTree>
    <p:extLst>
      <p:ext uri="{BB962C8B-B14F-4D97-AF65-F5344CB8AC3E}">
        <p14:creationId xmlns:p14="http://schemas.microsoft.com/office/powerpoint/2010/main" val="27134555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defTabSz="966612">
              <a:defRPr/>
            </a:pPr>
            <a:fld id="{CA1CA05C-95B0-3E4B-A619-AD210B0994BB}" type="slidenum">
              <a:rPr lang="it-IT">
                <a:solidFill>
                  <a:prstClr val="black"/>
                </a:solidFill>
                <a:latin typeface="Calibri" panose="020F0502020204030204"/>
              </a:rPr>
              <a:pPr defTabSz="966612">
                <a:defRPr/>
              </a:pPr>
              <a:t>2</a:t>
            </a:fld>
            <a:endParaRPr lang="it-IT">
              <a:solidFill>
                <a:prstClr val="black"/>
              </a:solidFill>
              <a:latin typeface="Calibri" panose="020F0502020204030204"/>
            </a:endParaRPr>
          </a:p>
        </p:txBody>
      </p:sp>
    </p:spTree>
    <p:extLst>
      <p:ext uri="{BB962C8B-B14F-4D97-AF65-F5344CB8AC3E}">
        <p14:creationId xmlns:p14="http://schemas.microsoft.com/office/powerpoint/2010/main" val="27134555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defTabSz="966612">
              <a:defRPr/>
            </a:pPr>
            <a:fld id="{CA1CA05C-95B0-3E4B-A619-AD210B0994BB}" type="slidenum">
              <a:rPr lang="it-IT">
                <a:solidFill>
                  <a:prstClr val="black"/>
                </a:solidFill>
                <a:latin typeface="Calibri" panose="020F0502020204030204"/>
              </a:rPr>
              <a:pPr defTabSz="966612">
                <a:defRPr/>
              </a:pPr>
              <a:t>3</a:t>
            </a:fld>
            <a:endParaRPr lang="it-IT">
              <a:solidFill>
                <a:prstClr val="black"/>
              </a:solidFill>
              <a:latin typeface="Calibri" panose="020F0502020204030204"/>
            </a:endParaRPr>
          </a:p>
        </p:txBody>
      </p:sp>
    </p:spTree>
    <p:extLst>
      <p:ext uri="{BB962C8B-B14F-4D97-AF65-F5344CB8AC3E}">
        <p14:creationId xmlns:p14="http://schemas.microsoft.com/office/powerpoint/2010/main" val="27134555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defTabSz="966612">
              <a:defRPr/>
            </a:pPr>
            <a:fld id="{CA1CA05C-95B0-3E4B-A619-AD210B0994BB}" type="slidenum">
              <a:rPr lang="it-IT">
                <a:solidFill>
                  <a:prstClr val="black"/>
                </a:solidFill>
                <a:latin typeface="Calibri" panose="020F0502020204030204"/>
              </a:rPr>
              <a:pPr defTabSz="966612">
                <a:defRPr/>
              </a:pPr>
              <a:t>4</a:t>
            </a:fld>
            <a:endParaRPr lang="it-IT">
              <a:solidFill>
                <a:prstClr val="black"/>
              </a:solidFill>
              <a:latin typeface="Calibri" panose="020F0502020204030204"/>
            </a:endParaRPr>
          </a:p>
        </p:txBody>
      </p:sp>
    </p:spTree>
    <p:extLst>
      <p:ext uri="{BB962C8B-B14F-4D97-AF65-F5344CB8AC3E}">
        <p14:creationId xmlns:p14="http://schemas.microsoft.com/office/powerpoint/2010/main" val="27134555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defTabSz="966612">
              <a:defRPr/>
            </a:pPr>
            <a:fld id="{CA1CA05C-95B0-3E4B-A619-AD210B0994BB}" type="slidenum">
              <a:rPr lang="it-IT">
                <a:solidFill>
                  <a:prstClr val="black"/>
                </a:solidFill>
                <a:latin typeface="Calibri" panose="020F0502020204030204"/>
              </a:rPr>
              <a:pPr defTabSz="966612">
                <a:defRPr/>
              </a:pPr>
              <a:t>5</a:t>
            </a:fld>
            <a:endParaRPr lang="it-IT">
              <a:solidFill>
                <a:prstClr val="black"/>
              </a:solidFill>
              <a:latin typeface="Calibri" panose="020F0502020204030204"/>
            </a:endParaRPr>
          </a:p>
        </p:txBody>
      </p:sp>
    </p:spTree>
    <p:extLst>
      <p:ext uri="{BB962C8B-B14F-4D97-AF65-F5344CB8AC3E}">
        <p14:creationId xmlns:p14="http://schemas.microsoft.com/office/powerpoint/2010/main" val="27134555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841375"/>
            <a:ext cx="6858000" cy="1790700"/>
          </a:xfrm>
        </p:spPr>
        <p:txBody>
          <a:bodyPr anchor="b"/>
          <a:lstStyle>
            <a:lvl1pPr algn="ctr">
              <a:defRPr sz="6000"/>
            </a:lvl1pPr>
          </a:lstStyle>
          <a:p>
            <a:r>
              <a:rPr lang="it-IT"/>
              <a:t>Fare clic per modificare lo stile del titolo dello schema</a:t>
            </a:r>
          </a:p>
        </p:txBody>
      </p:sp>
      <p:sp>
        <p:nvSpPr>
          <p:cNvPr id="3" name="Sottotitolo 2"/>
          <p:cNvSpPr>
            <a:spLocks noGrp="1"/>
          </p:cNvSpPr>
          <p:nvPr>
            <p:ph type="subTitle" idx="1"/>
          </p:nvPr>
        </p:nvSpPr>
        <p:spPr>
          <a:xfrm>
            <a:off x="1143000" y="2701926"/>
            <a:ext cx="6858000" cy="1241425"/>
          </a:xfrm>
        </p:spPr>
        <p:txBody>
          <a:bodyPr/>
          <a:lstStyle>
            <a:lvl1pPr marL="0" indent="0" algn="ctr">
              <a:buNone/>
              <a:defRPr sz="2400"/>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it-IT"/>
              <a:t>Fare clic per modificare lo stile del sottotitolo dello schema</a:t>
            </a:r>
          </a:p>
        </p:txBody>
      </p:sp>
      <p:sp>
        <p:nvSpPr>
          <p:cNvPr id="4" name="Rectangle 6">
            <a:extLst>
              <a:ext uri="{FF2B5EF4-FFF2-40B4-BE49-F238E27FC236}">
                <a16:creationId xmlns:a16="http://schemas.microsoft.com/office/drawing/2014/main" id="{EAF704EB-1377-449A-A5D8-8DE4616B8B97}"/>
              </a:ext>
            </a:extLst>
          </p:cNvPr>
          <p:cNvSpPr>
            <a:spLocks noGrp="1"/>
          </p:cNvSpPr>
          <p:nvPr>
            <p:ph type="sldNum" sz="quarter" idx="10"/>
          </p:nvPr>
        </p:nvSpPr>
        <p:spPr>
          <a:ln/>
        </p:spPr>
        <p:txBody>
          <a:bodyPr/>
          <a:lstStyle>
            <a:lvl1pPr>
              <a:defRPr/>
            </a:lvl1pPr>
          </a:lstStyle>
          <a:p>
            <a:pPr>
              <a:defRPr/>
            </a:pPr>
            <a:fld id="{5D28BC35-8373-4239-AAC2-4834A278F510}" type="slidenum">
              <a:rPr lang="it-IT" altLang="it-IT"/>
              <a:pPr>
                <a:defRPr/>
              </a:pPr>
              <a:t>‹N›</a:t>
            </a:fld>
            <a:endParaRPr lang="it-IT" altLang="it-IT"/>
          </a:p>
        </p:txBody>
      </p:sp>
    </p:spTree>
    <p:extLst>
      <p:ext uri="{BB962C8B-B14F-4D97-AF65-F5344CB8AC3E}">
        <p14:creationId xmlns:p14="http://schemas.microsoft.com/office/powerpoint/2010/main" val="1935575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9" y="342900"/>
            <a:ext cx="2949575" cy="1200150"/>
          </a:xfrm>
        </p:spPr>
        <p:txBody>
          <a:bodyPr anchor="b"/>
          <a:lstStyle>
            <a:lvl1pPr>
              <a:defRPr sz="3200"/>
            </a:lvl1pPr>
          </a:lstStyle>
          <a:p>
            <a:r>
              <a:rPr lang="it-IT"/>
              <a:t>Fare clic per modificare lo stile del titolo dello schema</a:t>
            </a:r>
          </a:p>
        </p:txBody>
      </p:sp>
      <p:sp>
        <p:nvSpPr>
          <p:cNvPr id="3" name="Segnaposto immagine 2"/>
          <p:cNvSpPr>
            <a:spLocks noGrp="1"/>
          </p:cNvSpPr>
          <p:nvPr>
            <p:ph type="pic" idx="1"/>
          </p:nvPr>
        </p:nvSpPr>
        <p:spPr>
          <a:xfrm>
            <a:off x="3887788" y="741364"/>
            <a:ext cx="4629150" cy="3654425"/>
          </a:xfrm>
        </p:spPr>
        <p:txBody>
          <a:bodyPr/>
          <a:lstStyle>
            <a:lvl1pPr marL="0" indent="0">
              <a:buNone/>
              <a:defRPr sz="3200"/>
            </a:lvl1pPr>
            <a:lvl2pPr marL="457189" indent="0">
              <a:buNone/>
              <a:defRPr sz="2800"/>
            </a:lvl2pPr>
            <a:lvl3pPr marL="914378" indent="0">
              <a:buNone/>
              <a:defRPr sz="2400"/>
            </a:lvl3pPr>
            <a:lvl4pPr marL="1371566" indent="0">
              <a:buNone/>
              <a:defRPr sz="2000"/>
            </a:lvl4pPr>
            <a:lvl5pPr marL="1828754" indent="0">
              <a:buNone/>
              <a:defRPr sz="2000"/>
            </a:lvl5pPr>
            <a:lvl6pPr marL="2285943" indent="0">
              <a:buNone/>
              <a:defRPr sz="2000"/>
            </a:lvl6pPr>
            <a:lvl7pPr marL="2743132" indent="0">
              <a:buNone/>
              <a:defRPr sz="2000"/>
            </a:lvl7pPr>
            <a:lvl8pPr marL="3200320" indent="0">
              <a:buNone/>
              <a:defRPr sz="2000"/>
            </a:lvl8pPr>
            <a:lvl9pPr marL="3657509" indent="0">
              <a:buNone/>
              <a:defRPr sz="2000"/>
            </a:lvl9pPr>
          </a:lstStyle>
          <a:p>
            <a:pPr lvl="0"/>
            <a:endParaRPr lang="it-IT" noProof="0">
              <a:sym typeface="Helvetica" pitchFamily="2" charset="0"/>
            </a:endParaRPr>
          </a:p>
        </p:txBody>
      </p:sp>
      <p:sp>
        <p:nvSpPr>
          <p:cNvPr id="4" name="Segnaposto testo 3"/>
          <p:cNvSpPr>
            <a:spLocks noGrp="1"/>
          </p:cNvSpPr>
          <p:nvPr>
            <p:ph type="body" sz="half" idx="2"/>
          </p:nvPr>
        </p:nvSpPr>
        <p:spPr>
          <a:xfrm>
            <a:off x="630239" y="1543050"/>
            <a:ext cx="2949575" cy="2859088"/>
          </a:xfrm>
        </p:spPr>
        <p:txBody>
          <a:bodyPr/>
          <a:lstStyle>
            <a:lvl1pPr marL="0" indent="0">
              <a:buNone/>
              <a:defRPr sz="1600"/>
            </a:lvl1pPr>
            <a:lvl2pPr marL="457189" indent="0">
              <a:buNone/>
              <a:defRPr sz="1400"/>
            </a:lvl2pPr>
            <a:lvl3pPr marL="914378" indent="0">
              <a:buNone/>
              <a:defRPr sz="1200"/>
            </a:lvl3pPr>
            <a:lvl4pPr marL="1371566" indent="0">
              <a:buNone/>
              <a:defRPr sz="1000"/>
            </a:lvl4pPr>
            <a:lvl5pPr marL="1828754" indent="0">
              <a:buNone/>
              <a:defRPr sz="1000"/>
            </a:lvl5pPr>
            <a:lvl6pPr marL="2285943" indent="0">
              <a:buNone/>
              <a:defRPr sz="1000"/>
            </a:lvl6pPr>
            <a:lvl7pPr marL="2743132" indent="0">
              <a:buNone/>
              <a:defRPr sz="1000"/>
            </a:lvl7pPr>
            <a:lvl8pPr marL="3200320" indent="0">
              <a:buNone/>
              <a:defRPr sz="1000"/>
            </a:lvl8pPr>
            <a:lvl9pPr marL="3657509" indent="0">
              <a:buNone/>
              <a:defRPr sz="1000"/>
            </a:lvl9pPr>
          </a:lstStyle>
          <a:p>
            <a:pPr lvl="0"/>
            <a:r>
              <a:rPr lang="it-IT"/>
              <a:t>Fare clic per modificare gli stili del testo dello schema</a:t>
            </a:r>
          </a:p>
        </p:txBody>
      </p:sp>
      <p:sp>
        <p:nvSpPr>
          <p:cNvPr id="5" name="Rectangle 6">
            <a:extLst>
              <a:ext uri="{FF2B5EF4-FFF2-40B4-BE49-F238E27FC236}">
                <a16:creationId xmlns:a16="http://schemas.microsoft.com/office/drawing/2014/main" id="{A75993DC-B6E1-4611-9CDD-3B4DF34FA438}"/>
              </a:ext>
            </a:extLst>
          </p:cNvPr>
          <p:cNvSpPr>
            <a:spLocks noGrp="1"/>
          </p:cNvSpPr>
          <p:nvPr>
            <p:ph type="sldNum" sz="quarter" idx="10"/>
          </p:nvPr>
        </p:nvSpPr>
        <p:spPr>
          <a:ln/>
        </p:spPr>
        <p:txBody>
          <a:bodyPr/>
          <a:lstStyle>
            <a:lvl1pPr>
              <a:defRPr/>
            </a:lvl1pPr>
          </a:lstStyle>
          <a:p>
            <a:pPr>
              <a:defRPr/>
            </a:pPr>
            <a:fld id="{CE2BACBC-81C3-4398-B144-C2D99D61AB90}" type="slidenum">
              <a:rPr lang="it-IT" altLang="it-IT"/>
              <a:pPr>
                <a:defRPr/>
              </a:pPr>
              <a:t>‹N›</a:t>
            </a:fld>
            <a:endParaRPr lang="it-IT" altLang="it-IT"/>
          </a:p>
        </p:txBody>
      </p:sp>
    </p:spTree>
    <p:extLst>
      <p:ext uri="{BB962C8B-B14F-4D97-AF65-F5344CB8AC3E}">
        <p14:creationId xmlns:p14="http://schemas.microsoft.com/office/powerpoint/2010/main" val="37852834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 dello schema</a:t>
            </a:r>
          </a:p>
        </p:txBody>
      </p:sp>
      <p:sp>
        <p:nvSpPr>
          <p:cNvPr id="3" name="Segnaposto testo verticale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6">
            <a:extLst>
              <a:ext uri="{FF2B5EF4-FFF2-40B4-BE49-F238E27FC236}">
                <a16:creationId xmlns:a16="http://schemas.microsoft.com/office/drawing/2014/main" id="{09527FC5-1BB9-4C61-9818-546B0395A614}"/>
              </a:ext>
            </a:extLst>
          </p:cNvPr>
          <p:cNvSpPr>
            <a:spLocks noGrp="1"/>
          </p:cNvSpPr>
          <p:nvPr>
            <p:ph type="sldNum" sz="quarter" idx="10"/>
          </p:nvPr>
        </p:nvSpPr>
        <p:spPr>
          <a:ln/>
        </p:spPr>
        <p:txBody>
          <a:bodyPr/>
          <a:lstStyle>
            <a:lvl1pPr>
              <a:defRPr/>
            </a:lvl1pPr>
          </a:lstStyle>
          <a:p>
            <a:pPr>
              <a:defRPr/>
            </a:pPr>
            <a:fld id="{E5599789-25BF-48DF-80CE-3C3D65E5A3B0}" type="slidenum">
              <a:rPr lang="it-IT" altLang="it-IT"/>
              <a:pPr>
                <a:defRPr/>
              </a:pPr>
              <a:t>‹N›</a:t>
            </a:fld>
            <a:endParaRPr lang="it-IT" altLang="it-IT"/>
          </a:p>
        </p:txBody>
      </p:sp>
    </p:spTree>
    <p:extLst>
      <p:ext uri="{BB962C8B-B14F-4D97-AF65-F5344CB8AC3E}">
        <p14:creationId xmlns:p14="http://schemas.microsoft.com/office/powerpoint/2010/main" val="34904669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78613" y="777875"/>
            <a:ext cx="2006600" cy="598488"/>
          </a:xfrm>
        </p:spPr>
        <p:txBody>
          <a:bodyPr vert="eaVert"/>
          <a:lstStyle/>
          <a:p>
            <a:r>
              <a:rPr lang="it-IT"/>
              <a:t>Fare clic per modificare lo stile del titolo dello schema</a:t>
            </a:r>
          </a:p>
        </p:txBody>
      </p:sp>
      <p:sp>
        <p:nvSpPr>
          <p:cNvPr id="3" name="Segnaposto testo verticale 2"/>
          <p:cNvSpPr>
            <a:spLocks noGrp="1"/>
          </p:cNvSpPr>
          <p:nvPr>
            <p:ph type="body" orient="vert" idx="1"/>
          </p:nvPr>
        </p:nvSpPr>
        <p:spPr>
          <a:xfrm>
            <a:off x="657225" y="777875"/>
            <a:ext cx="5868988" cy="59848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6">
            <a:extLst>
              <a:ext uri="{FF2B5EF4-FFF2-40B4-BE49-F238E27FC236}">
                <a16:creationId xmlns:a16="http://schemas.microsoft.com/office/drawing/2014/main" id="{3419660D-B7F9-41E4-807E-CF400D0D8BD8}"/>
              </a:ext>
            </a:extLst>
          </p:cNvPr>
          <p:cNvSpPr>
            <a:spLocks noGrp="1"/>
          </p:cNvSpPr>
          <p:nvPr>
            <p:ph type="sldNum" sz="quarter" idx="10"/>
          </p:nvPr>
        </p:nvSpPr>
        <p:spPr>
          <a:ln/>
        </p:spPr>
        <p:txBody>
          <a:bodyPr/>
          <a:lstStyle>
            <a:lvl1pPr>
              <a:defRPr/>
            </a:lvl1pPr>
          </a:lstStyle>
          <a:p>
            <a:pPr>
              <a:defRPr/>
            </a:pPr>
            <a:fld id="{E64CD602-03CD-45C3-BA13-C21FE02BC605}" type="slidenum">
              <a:rPr lang="it-IT" altLang="it-IT"/>
              <a:pPr>
                <a:defRPr/>
              </a:pPr>
              <a:t>‹N›</a:t>
            </a:fld>
            <a:endParaRPr lang="it-IT" altLang="it-IT"/>
          </a:p>
        </p:txBody>
      </p:sp>
    </p:spTree>
    <p:extLst>
      <p:ext uri="{BB962C8B-B14F-4D97-AF65-F5344CB8AC3E}">
        <p14:creationId xmlns:p14="http://schemas.microsoft.com/office/powerpoint/2010/main" val="16160177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Diapositiva titolo">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FDA3F9CF-69F2-A349-8EBE-014AB1EF939B}" type="slidenum">
              <a:rPr lang="it-IT" smtClean="0"/>
              <a:t>‹N›</a:t>
            </a:fld>
            <a:endParaRPr lang="it-IT"/>
          </a:p>
        </p:txBody>
      </p:sp>
      <p:sp>
        <p:nvSpPr>
          <p:cNvPr id="7" name="Segnaposto testo 6">
            <a:extLst>
              <a:ext uri="{FF2B5EF4-FFF2-40B4-BE49-F238E27FC236}">
                <a16:creationId xmlns:a16="http://schemas.microsoft.com/office/drawing/2014/main" id="{5B42250D-E414-4285-8E66-9D7A823C27E7}"/>
              </a:ext>
            </a:extLst>
          </p:cNvPr>
          <p:cNvSpPr>
            <a:spLocks noGrp="1"/>
          </p:cNvSpPr>
          <p:nvPr>
            <p:ph type="body" idx="13" hasCustomPrompt="1"/>
          </p:nvPr>
        </p:nvSpPr>
        <p:spPr>
          <a:xfrm>
            <a:off x="657701" y="1670843"/>
            <a:ext cx="3743385" cy="2830499"/>
          </a:xfrm>
          <a:prstGeom prst="rect">
            <a:avLst/>
          </a:prstGeom>
        </p:spPr>
        <p:txBody>
          <a:bodyPr vert="horz"/>
          <a:lstStyle>
            <a:lvl1pPr marL="0" indent="0">
              <a:buNone/>
              <a:defRPr sz="1050" b="0" i="0" baseline="0">
                <a:solidFill>
                  <a:srgbClr val="737680"/>
                </a:solidFill>
                <a:latin typeface="Helvetica Light"/>
                <a:cs typeface="Helvetica Light"/>
              </a:defRPr>
            </a:lvl1pPr>
          </a:lstStyle>
          <a:p>
            <a:pPr lvl="0"/>
            <a:r>
              <a:rPr lang="it-IT"/>
              <a:t>Text </a:t>
            </a:r>
            <a:r>
              <a:rPr lang="it-IT" err="1"/>
              <a:t>here</a:t>
            </a:r>
            <a:endParaRPr lang="it-IT"/>
          </a:p>
        </p:txBody>
      </p:sp>
      <p:sp>
        <p:nvSpPr>
          <p:cNvPr id="9" name="Segnaposto testo 9">
            <a:extLst>
              <a:ext uri="{FF2B5EF4-FFF2-40B4-BE49-F238E27FC236}">
                <a16:creationId xmlns:a16="http://schemas.microsoft.com/office/drawing/2014/main" id="{2179AE79-8F48-4946-8BDA-2185210FFF50}"/>
              </a:ext>
            </a:extLst>
          </p:cNvPr>
          <p:cNvSpPr>
            <a:spLocks noGrp="1"/>
          </p:cNvSpPr>
          <p:nvPr>
            <p:ph type="body" sz="quarter" idx="14" hasCustomPrompt="1"/>
          </p:nvPr>
        </p:nvSpPr>
        <p:spPr>
          <a:xfrm>
            <a:off x="657226" y="778708"/>
            <a:ext cx="7839075" cy="361950"/>
          </a:xfrm>
          <a:prstGeom prst="rect">
            <a:avLst/>
          </a:prstGeom>
        </p:spPr>
        <p:txBody>
          <a:bodyPr vert="horz"/>
          <a:lstStyle>
            <a:lvl1pPr marL="0" indent="0">
              <a:buNone/>
              <a:defRPr sz="1800">
                <a:solidFill>
                  <a:srgbClr val="0F7CCB"/>
                </a:solidFill>
                <a:latin typeface="Helvetica"/>
                <a:cs typeface="Helvetica"/>
              </a:defRPr>
            </a:lvl1pPr>
          </a:lstStyle>
          <a:p>
            <a:pPr lvl="0"/>
            <a:r>
              <a:rPr lang="it-IT"/>
              <a:t>Title</a:t>
            </a:r>
          </a:p>
        </p:txBody>
      </p:sp>
      <p:sp>
        <p:nvSpPr>
          <p:cNvPr id="10" name="Segnaposto testo 11">
            <a:extLst>
              <a:ext uri="{FF2B5EF4-FFF2-40B4-BE49-F238E27FC236}">
                <a16:creationId xmlns:a16="http://schemas.microsoft.com/office/drawing/2014/main" id="{9661404D-FC1D-4898-AB8F-309F04A75ECA}"/>
              </a:ext>
            </a:extLst>
          </p:cNvPr>
          <p:cNvSpPr>
            <a:spLocks noGrp="1"/>
          </p:cNvSpPr>
          <p:nvPr>
            <p:ph type="body" sz="quarter" idx="15" hasCustomPrompt="1"/>
          </p:nvPr>
        </p:nvSpPr>
        <p:spPr>
          <a:xfrm>
            <a:off x="657226" y="1140659"/>
            <a:ext cx="7839075" cy="406243"/>
          </a:xfrm>
          <a:prstGeom prst="rect">
            <a:avLst/>
          </a:prstGeom>
        </p:spPr>
        <p:txBody>
          <a:bodyPr vert="horz"/>
          <a:lstStyle>
            <a:lvl1pPr marL="0" indent="0">
              <a:buNone/>
              <a:defRPr sz="1350" b="0" i="0">
                <a:solidFill>
                  <a:srgbClr val="737680"/>
                </a:solidFill>
                <a:latin typeface="Helvetica Light"/>
                <a:cs typeface="Helvetica Light"/>
              </a:defRPr>
            </a:lvl1pPr>
          </a:lstStyle>
          <a:p>
            <a:pPr lvl="0"/>
            <a:r>
              <a:rPr lang="it-IT" err="1"/>
              <a:t>Subtitle</a:t>
            </a:r>
            <a:endParaRPr lang="it-IT"/>
          </a:p>
        </p:txBody>
      </p:sp>
      <p:sp>
        <p:nvSpPr>
          <p:cNvPr id="11" name="Segnaposto testo 6">
            <a:extLst>
              <a:ext uri="{FF2B5EF4-FFF2-40B4-BE49-F238E27FC236}">
                <a16:creationId xmlns:a16="http://schemas.microsoft.com/office/drawing/2014/main" id="{A84E24B9-D1E1-4CAE-BAC1-BBB4FEB2A80D}"/>
              </a:ext>
            </a:extLst>
          </p:cNvPr>
          <p:cNvSpPr>
            <a:spLocks noGrp="1"/>
          </p:cNvSpPr>
          <p:nvPr>
            <p:ph type="body" idx="16" hasCustomPrompt="1"/>
          </p:nvPr>
        </p:nvSpPr>
        <p:spPr>
          <a:xfrm>
            <a:off x="4742918" y="1670843"/>
            <a:ext cx="3743385" cy="2830499"/>
          </a:xfrm>
          <a:prstGeom prst="rect">
            <a:avLst/>
          </a:prstGeom>
        </p:spPr>
        <p:txBody>
          <a:bodyPr vert="horz"/>
          <a:lstStyle>
            <a:lvl1pPr marL="0" indent="0">
              <a:buNone/>
              <a:defRPr sz="1050" b="0" i="0" baseline="0">
                <a:solidFill>
                  <a:srgbClr val="737680"/>
                </a:solidFill>
                <a:latin typeface="Helvetica Light"/>
                <a:cs typeface="Helvetica Light"/>
              </a:defRPr>
            </a:lvl1pPr>
          </a:lstStyle>
          <a:p>
            <a:pPr lvl="0"/>
            <a:r>
              <a:rPr lang="it-IT"/>
              <a:t>Text </a:t>
            </a:r>
            <a:r>
              <a:rPr lang="it-IT" err="1"/>
              <a:t>here</a:t>
            </a:r>
            <a:endParaRPr lang="it-IT"/>
          </a:p>
        </p:txBody>
      </p:sp>
    </p:spTree>
    <p:extLst>
      <p:ext uri="{BB962C8B-B14F-4D97-AF65-F5344CB8AC3E}">
        <p14:creationId xmlns:p14="http://schemas.microsoft.com/office/powerpoint/2010/main" val="41184760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Diapositiva titolo">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FDA3F9CF-69F2-A349-8EBE-014AB1EF939B}" type="slidenum">
              <a:rPr lang="it-IT" smtClean="0"/>
              <a:t>‹N›</a:t>
            </a:fld>
            <a:endParaRPr lang="it-IT"/>
          </a:p>
        </p:txBody>
      </p:sp>
      <p:sp>
        <p:nvSpPr>
          <p:cNvPr id="7" name="Segnaposto testo 6">
            <a:extLst>
              <a:ext uri="{FF2B5EF4-FFF2-40B4-BE49-F238E27FC236}">
                <a16:creationId xmlns:a16="http://schemas.microsoft.com/office/drawing/2014/main" id="{5B42250D-E414-4285-8E66-9D7A823C27E7}"/>
              </a:ext>
            </a:extLst>
          </p:cNvPr>
          <p:cNvSpPr>
            <a:spLocks noGrp="1"/>
          </p:cNvSpPr>
          <p:nvPr>
            <p:ph type="body" idx="13" hasCustomPrompt="1"/>
          </p:nvPr>
        </p:nvSpPr>
        <p:spPr>
          <a:xfrm>
            <a:off x="657701" y="1670843"/>
            <a:ext cx="3743385" cy="2830499"/>
          </a:xfrm>
          <a:prstGeom prst="rect">
            <a:avLst/>
          </a:prstGeom>
        </p:spPr>
        <p:txBody>
          <a:bodyPr vert="horz"/>
          <a:lstStyle>
            <a:lvl1pPr marL="0" indent="0">
              <a:buNone/>
              <a:defRPr sz="1050" b="0" i="0" baseline="0">
                <a:solidFill>
                  <a:srgbClr val="737680"/>
                </a:solidFill>
                <a:latin typeface="Helvetica Light"/>
                <a:cs typeface="Helvetica Light"/>
              </a:defRPr>
            </a:lvl1pPr>
          </a:lstStyle>
          <a:p>
            <a:pPr lvl="0"/>
            <a:r>
              <a:rPr lang="it-IT"/>
              <a:t>Text </a:t>
            </a:r>
            <a:r>
              <a:rPr lang="it-IT" err="1"/>
              <a:t>here</a:t>
            </a:r>
            <a:endParaRPr lang="it-IT"/>
          </a:p>
        </p:txBody>
      </p:sp>
      <p:sp>
        <p:nvSpPr>
          <p:cNvPr id="9" name="Segnaposto testo 9">
            <a:extLst>
              <a:ext uri="{FF2B5EF4-FFF2-40B4-BE49-F238E27FC236}">
                <a16:creationId xmlns:a16="http://schemas.microsoft.com/office/drawing/2014/main" id="{2179AE79-8F48-4946-8BDA-2185210FFF50}"/>
              </a:ext>
            </a:extLst>
          </p:cNvPr>
          <p:cNvSpPr>
            <a:spLocks noGrp="1"/>
          </p:cNvSpPr>
          <p:nvPr>
            <p:ph type="body" sz="quarter" idx="14" hasCustomPrompt="1"/>
          </p:nvPr>
        </p:nvSpPr>
        <p:spPr>
          <a:xfrm>
            <a:off x="657226" y="778708"/>
            <a:ext cx="7839075" cy="361950"/>
          </a:xfrm>
          <a:prstGeom prst="rect">
            <a:avLst/>
          </a:prstGeom>
        </p:spPr>
        <p:txBody>
          <a:bodyPr vert="horz"/>
          <a:lstStyle>
            <a:lvl1pPr marL="0" indent="0">
              <a:buNone/>
              <a:defRPr sz="1800">
                <a:solidFill>
                  <a:srgbClr val="0F7CCB"/>
                </a:solidFill>
                <a:latin typeface="Helvetica"/>
                <a:cs typeface="Helvetica"/>
              </a:defRPr>
            </a:lvl1pPr>
          </a:lstStyle>
          <a:p>
            <a:pPr lvl="0"/>
            <a:r>
              <a:rPr lang="it-IT"/>
              <a:t>Title</a:t>
            </a:r>
          </a:p>
        </p:txBody>
      </p:sp>
      <p:sp>
        <p:nvSpPr>
          <p:cNvPr id="10" name="Segnaposto testo 11">
            <a:extLst>
              <a:ext uri="{FF2B5EF4-FFF2-40B4-BE49-F238E27FC236}">
                <a16:creationId xmlns:a16="http://schemas.microsoft.com/office/drawing/2014/main" id="{9661404D-FC1D-4898-AB8F-309F04A75ECA}"/>
              </a:ext>
            </a:extLst>
          </p:cNvPr>
          <p:cNvSpPr>
            <a:spLocks noGrp="1"/>
          </p:cNvSpPr>
          <p:nvPr>
            <p:ph type="body" sz="quarter" idx="15" hasCustomPrompt="1"/>
          </p:nvPr>
        </p:nvSpPr>
        <p:spPr>
          <a:xfrm>
            <a:off x="657226" y="1140659"/>
            <a:ext cx="7839075" cy="406243"/>
          </a:xfrm>
          <a:prstGeom prst="rect">
            <a:avLst/>
          </a:prstGeom>
        </p:spPr>
        <p:txBody>
          <a:bodyPr vert="horz"/>
          <a:lstStyle>
            <a:lvl1pPr marL="0" indent="0">
              <a:buNone/>
              <a:defRPr sz="1350" b="0" i="0">
                <a:solidFill>
                  <a:srgbClr val="737680"/>
                </a:solidFill>
                <a:latin typeface="Helvetica Light"/>
                <a:cs typeface="Helvetica Light"/>
              </a:defRPr>
            </a:lvl1pPr>
          </a:lstStyle>
          <a:p>
            <a:pPr lvl="0"/>
            <a:r>
              <a:rPr lang="it-IT" err="1"/>
              <a:t>Subtitle</a:t>
            </a:r>
            <a:endParaRPr lang="it-IT"/>
          </a:p>
        </p:txBody>
      </p:sp>
      <p:sp>
        <p:nvSpPr>
          <p:cNvPr id="11" name="Segnaposto testo 6">
            <a:extLst>
              <a:ext uri="{FF2B5EF4-FFF2-40B4-BE49-F238E27FC236}">
                <a16:creationId xmlns:a16="http://schemas.microsoft.com/office/drawing/2014/main" id="{A84E24B9-D1E1-4CAE-BAC1-BBB4FEB2A80D}"/>
              </a:ext>
            </a:extLst>
          </p:cNvPr>
          <p:cNvSpPr>
            <a:spLocks noGrp="1"/>
          </p:cNvSpPr>
          <p:nvPr>
            <p:ph type="body" idx="16" hasCustomPrompt="1"/>
          </p:nvPr>
        </p:nvSpPr>
        <p:spPr>
          <a:xfrm>
            <a:off x="4742918" y="1670843"/>
            <a:ext cx="3743385" cy="2830499"/>
          </a:xfrm>
          <a:prstGeom prst="rect">
            <a:avLst/>
          </a:prstGeom>
        </p:spPr>
        <p:txBody>
          <a:bodyPr vert="horz"/>
          <a:lstStyle>
            <a:lvl1pPr marL="0" indent="0">
              <a:buNone/>
              <a:defRPr sz="1050" b="0" i="0" baseline="0">
                <a:solidFill>
                  <a:srgbClr val="737680"/>
                </a:solidFill>
                <a:latin typeface="Helvetica Light"/>
                <a:cs typeface="Helvetica Light"/>
              </a:defRPr>
            </a:lvl1pPr>
          </a:lstStyle>
          <a:p>
            <a:pPr lvl="0"/>
            <a:r>
              <a:rPr lang="it-IT"/>
              <a:t>Text </a:t>
            </a:r>
            <a:r>
              <a:rPr lang="it-IT" err="1"/>
              <a:t>here</a:t>
            </a:r>
            <a:endParaRPr lang="it-IT"/>
          </a:p>
        </p:txBody>
      </p:sp>
    </p:spTree>
    <p:extLst>
      <p:ext uri="{BB962C8B-B14F-4D97-AF65-F5344CB8AC3E}">
        <p14:creationId xmlns:p14="http://schemas.microsoft.com/office/powerpoint/2010/main" val="35967467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Clean_Layout">
    <p:spTree>
      <p:nvGrpSpPr>
        <p:cNvPr id="1" name=""/>
        <p:cNvGrpSpPr/>
        <p:nvPr/>
      </p:nvGrpSpPr>
      <p:grpSpPr>
        <a:xfrm>
          <a:off x="0" y="0"/>
          <a:ext cx="0" cy="0"/>
          <a:chOff x="0" y="0"/>
          <a:chExt cx="0" cy="0"/>
        </a:xfrm>
      </p:grpSpPr>
      <p:sp>
        <p:nvSpPr>
          <p:cNvPr id="14" name="Shape 14"/>
          <p:cNvSpPr>
            <a:spLocks noGrp="1"/>
          </p:cNvSpPr>
          <p:nvPr>
            <p:ph type="sldNum" sz="quarter" idx="2"/>
          </p:nvPr>
        </p:nvSpPr>
        <p:spPr>
          <a:prstGeom prst="rect">
            <a:avLst/>
          </a:prstGeom>
        </p:spPr>
        <p:txBody>
          <a:bodyPr/>
          <a:lstStyle/>
          <a:p>
            <a:fld id="{86CB4B4D-7CA3-9044-876B-883B54F8677D}" type="slidenum">
              <a:t>‹N›</a:t>
            </a:fld>
            <a:endParaRPr/>
          </a:p>
        </p:txBody>
      </p:sp>
    </p:spTree>
    <p:extLst>
      <p:ext uri="{BB962C8B-B14F-4D97-AF65-F5344CB8AC3E}">
        <p14:creationId xmlns:p14="http://schemas.microsoft.com/office/powerpoint/2010/main" val="3897809065"/>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标题">
    <p:bg>
      <p:bgPr>
        <a:solidFill>
          <a:schemeClr val="bg1"/>
        </a:solid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D8DCA2C-4A52-496E-BC88-A8F4189539B8}"/>
              </a:ext>
            </a:extLst>
          </p:cNvPr>
          <p:cNvSpPr>
            <a:spLocks noGrp="1" noChangeArrowheads="1"/>
          </p:cNvSpPr>
          <p:nvPr>
            <p:ph type="sldNum" sz="quarter" idx="10"/>
          </p:nvPr>
        </p:nvSpPr>
        <p:spPr>
          <a:xfrm>
            <a:off x="8748713" y="4893469"/>
            <a:ext cx="469900" cy="250031"/>
          </a:xfrm>
          <a:prstGeom prst="rect">
            <a:avLst/>
          </a:prstGeom>
        </p:spPr>
        <p:txBody>
          <a:bodyPr vert="horz" wrap="square" lIns="91440" tIns="45720" rIns="91440" bIns="45720" numCol="1" anchor="ctr" anchorCtr="0" compatLnSpc="1">
            <a:prstTxWarp prst="textNoShape">
              <a:avLst/>
            </a:prstTxWarp>
          </a:bodyPr>
          <a:lstStyle>
            <a:lvl1pPr algn="r" eaLnBrk="1" hangingPunct="1">
              <a:buFont typeface="Arial" panose="020B0604020202020204" pitchFamily="34" charset="0"/>
              <a:buNone/>
              <a:defRPr sz="900">
                <a:solidFill>
                  <a:srgbClr val="898989"/>
                </a:solidFill>
                <a:ea typeface="SimSun" panose="02010600030101010101" pitchFamily="2" charset="-122"/>
              </a:defRPr>
            </a:lvl1pPr>
          </a:lstStyle>
          <a:p>
            <a:fld id="{1D4293FB-4B99-4B32-A55B-1070A2D284D2}" type="slidenum">
              <a:rPr lang="en-US" altLang="en-US"/>
              <a:pPr/>
              <a:t>‹N›</a:t>
            </a:fld>
            <a:endParaRPr lang="en-US" altLang="en-US"/>
          </a:p>
        </p:txBody>
      </p:sp>
    </p:spTree>
    <p:extLst>
      <p:ext uri="{BB962C8B-B14F-4D97-AF65-F5344CB8AC3E}">
        <p14:creationId xmlns:p14="http://schemas.microsoft.com/office/powerpoint/2010/main" val="2996163593"/>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空白">
    <p:bg>
      <p:bgPr>
        <a:solidFill>
          <a:schemeClr val="bg1"/>
        </a:solidFill>
        <a:effectLst/>
      </p:bgPr>
    </p:bg>
    <p:spTree>
      <p:nvGrpSpPr>
        <p:cNvPr id="1" name=""/>
        <p:cNvGrpSpPr/>
        <p:nvPr/>
      </p:nvGrpSpPr>
      <p:grpSpPr>
        <a:xfrm>
          <a:off x="0" y="0"/>
          <a:ext cx="0" cy="0"/>
          <a:chOff x="0" y="0"/>
          <a:chExt cx="0" cy="0"/>
        </a:xfrm>
      </p:grpSpPr>
      <p:sp>
        <p:nvSpPr>
          <p:cNvPr id="2" name="Rectangle 6">
            <a:extLst>
              <a:ext uri="{FF2B5EF4-FFF2-40B4-BE49-F238E27FC236}">
                <a16:creationId xmlns:a16="http://schemas.microsoft.com/office/drawing/2014/main" id="{E7DAA325-C793-4122-8FFF-68351D5D327B}"/>
              </a:ext>
            </a:extLst>
          </p:cNvPr>
          <p:cNvSpPr txBox="1">
            <a:spLocks noChangeArrowheads="1"/>
          </p:cNvSpPr>
          <p:nvPr userDrawn="1"/>
        </p:nvSpPr>
        <p:spPr bwMode="auto">
          <a:xfrm>
            <a:off x="6732588" y="4916091"/>
            <a:ext cx="2266950"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楷体_GB2312" panose="02010609030101010101" pitchFamily="49" charset="-122"/>
              </a:defRPr>
            </a:lvl1pPr>
            <a:lvl2pPr marL="742950" indent="-285750">
              <a:defRPr>
                <a:solidFill>
                  <a:schemeClr val="tx1"/>
                </a:solidFill>
                <a:latin typeface="Arial" panose="020B0604020202020204" pitchFamily="34" charset="0"/>
                <a:ea typeface="楷体_GB2312" panose="02010609030101010101" pitchFamily="49" charset="-122"/>
              </a:defRPr>
            </a:lvl2pPr>
            <a:lvl3pPr marL="1143000" indent="-228600">
              <a:defRPr>
                <a:solidFill>
                  <a:schemeClr val="tx1"/>
                </a:solidFill>
                <a:latin typeface="Arial" panose="020B0604020202020204" pitchFamily="34" charset="0"/>
                <a:ea typeface="楷体_GB2312" panose="02010609030101010101" pitchFamily="49" charset="-122"/>
              </a:defRPr>
            </a:lvl3pPr>
            <a:lvl4pPr marL="1600200" indent="-228600">
              <a:defRPr>
                <a:solidFill>
                  <a:schemeClr val="tx1"/>
                </a:solidFill>
                <a:latin typeface="Arial" panose="020B0604020202020204" pitchFamily="34" charset="0"/>
                <a:ea typeface="楷体_GB2312" panose="02010609030101010101" pitchFamily="49" charset="-122"/>
              </a:defRPr>
            </a:lvl4pPr>
            <a:lvl5pPr marL="2057400" indent="-228600">
              <a:defRPr>
                <a:solidFill>
                  <a:schemeClr val="tx1"/>
                </a:solidFill>
                <a:latin typeface="Arial" panose="020B0604020202020204" pitchFamily="34" charset="0"/>
                <a:ea typeface="楷体_GB2312" panose="02010609030101010101"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楷体_GB2312" panose="02010609030101010101"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楷体_GB2312" panose="02010609030101010101"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楷体_GB2312" panose="02010609030101010101"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楷体_GB2312" panose="02010609030101010101" pitchFamily="49" charset="-122"/>
              </a:defRPr>
            </a:lvl9pPr>
          </a:lstStyle>
          <a:p>
            <a:pPr algn="r" eaLnBrk="1" hangingPunct="1">
              <a:buFont typeface="Arial" panose="020B0604020202020204" pitchFamily="34" charset="0"/>
              <a:buNone/>
            </a:pPr>
            <a:fld id="{FD4D8185-DB79-4E91-9303-4DE5EE738A66}" type="slidenum">
              <a:rPr lang="en-US" altLang="zh-CN" sz="900">
                <a:solidFill>
                  <a:srgbClr val="FFFFFF"/>
                </a:solidFill>
              </a:rPr>
              <a:pPr algn="r" eaLnBrk="1" hangingPunct="1">
                <a:buFont typeface="Arial" panose="020B0604020202020204" pitchFamily="34" charset="0"/>
                <a:buNone/>
              </a:pPr>
              <a:t>‹N›</a:t>
            </a:fld>
            <a:endParaRPr lang="en-US" altLang="zh-CN" sz="900">
              <a:solidFill>
                <a:srgbClr val="FFFFFF"/>
              </a:solidFill>
            </a:endParaRPr>
          </a:p>
        </p:txBody>
      </p:sp>
      <p:sp>
        <p:nvSpPr>
          <p:cNvPr id="3" name="Rectangle 5">
            <a:extLst>
              <a:ext uri="{FF2B5EF4-FFF2-40B4-BE49-F238E27FC236}">
                <a16:creationId xmlns:a16="http://schemas.microsoft.com/office/drawing/2014/main" id="{7FC7B862-BF48-4B69-BD7B-0F96FA462E3B}"/>
              </a:ext>
            </a:extLst>
          </p:cNvPr>
          <p:cNvSpPr>
            <a:spLocks noGrp="1" noChangeArrowheads="1"/>
          </p:cNvSpPr>
          <p:nvPr>
            <p:ph type="sldNum" sz="quarter" idx="10"/>
          </p:nvPr>
        </p:nvSpPr>
        <p:spPr>
          <a:xfrm>
            <a:off x="8748713" y="4893469"/>
            <a:ext cx="469900" cy="250031"/>
          </a:xfrm>
          <a:prstGeom prst="rect">
            <a:avLst/>
          </a:prstGeom>
        </p:spPr>
        <p:txBody>
          <a:bodyPr vert="horz" wrap="square" lIns="91440" tIns="45720" rIns="91440" bIns="45720" numCol="1" anchor="ctr" anchorCtr="0" compatLnSpc="1">
            <a:prstTxWarp prst="textNoShape">
              <a:avLst/>
            </a:prstTxWarp>
          </a:bodyPr>
          <a:lstStyle>
            <a:lvl1pPr algn="r" eaLnBrk="1" hangingPunct="1">
              <a:buFont typeface="Arial" panose="020B0604020202020204" pitchFamily="34" charset="0"/>
              <a:buNone/>
              <a:defRPr sz="900">
                <a:solidFill>
                  <a:srgbClr val="898989"/>
                </a:solidFill>
                <a:ea typeface="SimSun" panose="02010600030101010101" pitchFamily="2" charset="-122"/>
              </a:defRPr>
            </a:lvl1pPr>
          </a:lstStyle>
          <a:p>
            <a:fld id="{95BB3769-606C-4850-A8BD-B1B6A4B60C10}" type="slidenum">
              <a:rPr lang="en-US" altLang="en-US"/>
              <a:pPr/>
              <a:t>‹N›</a:t>
            </a:fld>
            <a:endParaRPr lang="en-US" altLang="en-US"/>
          </a:p>
        </p:txBody>
      </p:sp>
    </p:spTree>
    <p:extLst>
      <p:ext uri="{BB962C8B-B14F-4D97-AF65-F5344CB8AC3E}">
        <p14:creationId xmlns:p14="http://schemas.microsoft.com/office/powerpoint/2010/main" val="2781590310"/>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cSld name="1_空白">
    <p:bg>
      <p:bgPr>
        <a:solidFill>
          <a:schemeClr val="bg1"/>
        </a:solid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92DC5FE-8ED2-4949-AD69-D79E53457046}"/>
              </a:ext>
            </a:extLst>
          </p:cNvPr>
          <p:cNvSpPr>
            <a:spLocks noGrp="1" noChangeArrowheads="1"/>
          </p:cNvSpPr>
          <p:nvPr>
            <p:ph type="sldNum" sz="quarter" idx="10"/>
          </p:nvPr>
        </p:nvSpPr>
        <p:spPr>
          <a:xfrm>
            <a:off x="8748713" y="4893469"/>
            <a:ext cx="469900" cy="250031"/>
          </a:xfrm>
          <a:prstGeom prst="rect">
            <a:avLst/>
          </a:prstGeom>
        </p:spPr>
        <p:txBody>
          <a:bodyPr vert="horz" wrap="square" lIns="91440" tIns="45720" rIns="91440" bIns="45720" numCol="1" anchor="ctr" anchorCtr="0" compatLnSpc="1">
            <a:prstTxWarp prst="textNoShape">
              <a:avLst/>
            </a:prstTxWarp>
          </a:bodyPr>
          <a:lstStyle>
            <a:lvl1pPr algn="r" eaLnBrk="1" hangingPunct="1">
              <a:buFont typeface="Arial" panose="020B0604020202020204" pitchFamily="34" charset="0"/>
              <a:buNone/>
              <a:defRPr sz="900">
                <a:solidFill>
                  <a:srgbClr val="898989"/>
                </a:solidFill>
                <a:ea typeface="SimSun" panose="02010600030101010101" pitchFamily="2" charset="-122"/>
              </a:defRPr>
            </a:lvl1pPr>
          </a:lstStyle>
          <a:p>
            <a:fld id="{1C4B2A9E-591C-4E2D-A0BC-CEED45C12B89}" type="slidenum">
              <a:rPr lang="en-US" altLang="en-US"/>
              <a:pPr/>
              <a:t>‹N›</a:t>
            </a:fld>
            <a:endParaRPr lang="en-US" altLang="en-US"/>
          </a:p>
        </p:txBody>
      </p:sp>
    </p:spTree>
    <p:extLst>
      <p:ext uri="{BB962C8B-B14F-4D97-AF65-F5344CB8AC3E}">
        <p14:creationId xmlns:p14="http://schemas.microsoft.com/office/powerpoint/2010/main" val="1336065223"/>
      </p:ext>
    </p:extLst>
  </p:cSld>
  <p:clrMapOvr>
    <a:masterClrMapping/>
  </p:clrMapOvr>
  <p:transition>
    <p:wipe/>
  </p:transition>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内页">
    <p:bg>
      <p:bgPr>
        <a:solidFill>
          <a:schemeClr val="bg1"/>
        </a:solid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C887E49-5417-41CD-8C4F-AEC25E7FC65B}"/>
              </a:ext>
            </a:extLst>
          </p:cNvPr>
          <p:cNvSpPr>
            <a:spLocks noGrp="1" noChangeArrowheads="1"/>
          </p:cNvSpPr>
          <p:nvPr>
            <p:ph type="sldNum" sz="quarter" idx="10"/>
          </p:nvPr>
        </p:nvSpPr>
        <p:spPr>
          <a:xfrm>
            <a:off x="8748713" y="4893469"/>
            <a:ext cx="469900" cy="250031"/>
          </a:xfrm>
          <a:prstGeom prst="rect">
            <a:avLst/>
          </a:prstGeom>
        </p:spPr>
        <p:txBody>
          <a:bodyPr vert="horz" wrap="square" lIns="91440" tIns="45720" rIns="91440" bIns="45720" numCol="1" anchor="ctr" anchorCtr="0" compatLnSpc="1">
            <a:prstTxWarp prst="textNoShape">
              <a:avLst/>
            </a:prstTxWarp>
          </a:bodyPr>
          <a:lstStyle>
            <a:lvl1pPr algn="r" eaLnBrk="1" hangingPunct="1">
              <a:buFont typeface="Arial" panose="020B0604020202020204" pitchFamily="34" charset="0"/>
              <a:buNone/>
              <a:defRPr sz="900">
                <a:solidFill>
                  <a:srgbClr val="898989"/>
                </a:solidFill>
                <a:ea typeface="SimSun" panose="02010600030101010101" pitchFamily="2" charset="-122"/>
              </a:defRPr>
            </a:lvl1pPr>
          </a:lstStyle>
          <a:p>
            <a:fld id="{40A7AE86-39DD-44F1-A17B-1D014ECF4B16}" type="slidenum">
              <a:rPr lang="en-US" altLang="en-US"/>
              <a:pPr/>
              <a:t>‹N›</a:t>
            </a:fld>
            <a:endParaRPr lang="en-US" altLang="en-US"/>
          </a:p>
        </p:txBody>
      </p:sp>
    </p:spTree>
    <p:extLst>
      <p:ext uri="{BB962C8B-B14F-4D97-AF65-F5344CB8AC3E}">
        <p14:creationId xmlns:p14="http://schemas.microsoft.com/office/powerpoint/2010/main" val="2417423726"/>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 dello schema</a:t>
            </a:r>
          </a:p>
        </p:txBody>
      </p:sp>
      <p:sp>
        <p:nvSpPr>
          <p:cNvPr id="3" name="Segnaposto contenuto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6">
            <a:extLst>
              <a:ext uri="{FF2B5EF4-FFF2-40B4-BE49-F238E27FC236}">
                <a16:creationId xmlns:a16="http://schemas.microsoft.com/office/drawing/2014/main" id="{DCB83314-364F-43CE-97BE-5ECC9C2C8314}"/>
              </a:ext>
            </a:extLst>
          </p:cNvPr>
          <p:cNvSpPr>
            <a:spLocks noGrp="1"/>
          </p:cNvSpPr>
          <p:nvPr>
            <p:ph type="sldNum" sz="quarter" idx="10"/>
          </p:nvPr>
        </p:nvSpPr>
        <p:spPr>
          <a:ln/>
        </p:spPr>
        <p:txBody>
          <a:bodyPr/>
          <a:lstStyle>
            <a:lvl1pPr>
              <a:defRPr/>
            </a:lvl1pPr>
          </a:lstStyle>
          <a:p>
            <a:pPr>
              <a:defRPr/>
            </a:pPr>
            <a:fld id="{2E0684F8-EEE3-4144-9DA7-FC821F238661}" type="slidenum">
              <a:rPr lang="it-IT" altLang="it-IT"/>
              <a:pPr>
                <a:defRPr/>
              </a:pPr>
              <a:t>‹N›</a:t>
            </a:fld>
            <a:endParaRPr lang="it-IT" altLang="it-IT"/>
          </a:p>
        </p:txBody>
      </p:sp>
    </p:spTree>
    <p:extLst>
      <p:ext uri="{BB962C8B-B14F-4D97-AF65-F5344CB8AC3E}">
        <p14:creationId xmlns:p14="http://schemas.microsoft.com/office/powerpoint/2010/main" val="39891022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noProof="1"/>
              <a:t>单击此处编辑母版标题样式</a:t>
            </a:r>
          </a:p>
        </p:txBody>
      </p:sp>
      <p:sp>
        <p:nvSpPr>
          <p:cNvPr id="3" name="内容占位符 2"/>
          <p:cNvSpPr>
            <a:spLocks noGrp="1"/>
          </p:cNvSpPr>
          <p:nvPr>
            <p:ph idx="1"/>
          </p:nvPr>
        </p:nvSpPr>
        <p:spPr>
          <a:xfrm>
            <a:off x="457200" y="1200151"/>
            <a:ext cx="8229600" cy="3394472"/>
          </a:xfrm>
          <a:prstGeom prst="rect">
            <a:avLst/>
          </a:prstGeo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灯片编号占位符 3">
            <a:extLst>
              <a:ext uri="{FF2B5EF4-FFF2-40B4-BE49-F238E27FC236}">
                <a16:creationId xmlns:a16="http://schemas.microsoft.com/office/drawing/2014/main" id="{442A23B2-858E-4111-982E-1BBCFB48E492}"/>
              </a:ext>
            </a:extLst>
          </p:cNvPr>
          <p:cNvSpPr>
            <a:spLocks noGrp="1"/>
          </p:cNvSpPr>
          <p:nvPr>
            <p:ph type="sldNum" sz="quarter" idx="10"/>
          </p:nvPr>
        </p:nvSpPr>
        <p:spPr>
          <a:xfrm>
            <a:off x="8736014" y="4894660"/>
            <a:ext cx="447675" cy="161925"/>
          </a:xfrm>
        </p:spPr>
        <p:txBody>
          <a:bodyPr vert="horz" wrap="square" lIns="91440" tIns="45720" rIns="91440" bIns="45720" numCol="1" anchor="t" anchorCtr="0" compatLnSpc="1">
            <a:prstTxWarp prst="textNoShape">
              <a:avLst/>
            </a:prstTxWarp>
          </a:bodyPr>
          <a:lstStyle>
            <a:lvl1pPr algn="r" eaLnBrk="1" hangingPunct="1">
              <a:buFont typeface="Arial" panose="020B0604020202020204" pitchFamily="34" charset="0"/>
              <a:buNone/>
              <a:defRPr sz="900">
                <a:solidFill>
                  <a:srgbClr val="898989"/>
                </a:solidFill>
                <a:ea typeface="SimSun" panose="02010600030101010101" pitchFamily="2" charset="-122"/>
              </a:defRPr>
            </a:lvl1pPr>
          </a:lstStyle>
          <a:p>
            <a:fld id="{37A8C0EF-F869-4440-A870-7B988C701E89}" type="slidenum">
              <a:rPr lang="zh-CN" altLang="en-US"/>
              <a:pPr/>
              <a:t>‹N›</a:t>
            </a:fld>
            <a:endParaRPr lang="zh-CN" altLang="en-US"/>
          </a:p>
        </p:txBody>
      </p:sp>
    </p:spTree>
    <p:extLst>
      <p:ext uri="{BB962C8B-B14F-4D97-AF65-F5344CB8AC3E}">
        <p14:creationId xmlns:p14="http://schemas.microsoft.com/office/powerpoint/2010/main" val="2600152905"/>
      </p:ext>
    </p:extLst>
  </p:cSld>
  <p:clrMapOvr>
    <a:masterClrMapping/>
  </p:clrMapOvr>
  <p:transition>
    <p:push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olo e contenuto">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24C7D5AA-0A59-4AB0-89F6-AC9FB5F66C1D}"/>
              </a:ext>
            </a:extLst>
          </p:cNvPr>
          <p:cNvGraphicFramePr>
            <a:graphicFrameLocks noChangeAspect="1"/>
          </p:cNvGraphicFramePr>
          <p:nvPr userDrawn="1">
            <p:custDataLst>
              <p:tags r:id="rId1"/>
            </p:custDataLst>
            <p:extLst>
              <p:ext uri="{D42A27DB-BD31-4B8C-83A1-F6EECF244321}">
                <p14:modId xmlns:p14="http://schemas.microsoft.com/office/powerpoint/2010/main" val="3727768286"/>
              </p:ext>
            </p:extLst>
          </p:nvPr>
        </p:nvGraphicFramePr>
        <p:xfrm>
          <a:off x="1589" y="1589"/>
          <a:ext cx="1588" cy="1588"/>
        </p:xfrm>
        <a:graphic>
          <a:graphicData uri="http://schemas.openxmlformats.org/presentationml/2006/ole">
            <mc:AlternateContent xmlns:mc="http://schemas.openxmlformats.org/markup-compatibility/2006">
              <mc:Choice xmlns:v="urn:schemas-microsoft-com:vml" Requires="v">
                <p:oleObj name="think-cell Slide" r:id="rId3" imgW="470" imgH="469" progId="TCLayout.ActiveDocument.1">
                  <p:embed/>
                </p:oleObj>
              </mc:Choice>
              <mc:Fallback>
                <p:oleObj name="think-cell Slide" r:id="rId3" imgW="470" imgH="469" progId="TCLayout.ActiveDocument.1">
                  <p:embed/>
                  <p:pic>
                    <p:nvPicPr>
                      <p:cNvPr id="5" name="Object 4" hidden="1">
                        <a:extLst>
                          <a:ext uri="{FF2B5EF4-FFF2-40B4-BE49-F238E27FC236}">
                            <a16:creationId xmlns:a16="http://schemas.microsoft.com/office/drawing/2014/main" id="{24C7D5AA-0A59-4AB0-89F6-AC9FB5F66C1D}"/>
                          </a:ext>
                        </a:extLst>
                      </p:cNvPr>
                      <p:cNvPicPr/>
                      <p:nvPr/>
                    </p:nvPicPr>
                    <p:blipFill>
                      <a:blip r:embed="rId4"/>
                      <a:stretch>
                        <a:fillRect/>
                      </a:stretch>
                    </p:blipFill>
                    <p:spPr>
                      <a:xfrm>
                        <a:off x="1589" y="1589"/>
                        <a:ext cx="1588" cy="1588"/>
                      </a:xfrm>
                      <a:prstGeom prst="rect">
                        <a:avLst/>
                      </a:prstGeom>
                    </p:spPr>
                  </p:pic>
                </p:oleObj>
              </mc:Fallback>
            </mc:AlternateContent>
          </a:graphicData>
        </a:graphic>
      </p:graphicFrame>
      <p:sp>
        <p:nvSpPr>
          <p:cNvPr id="3" name="Segnaposto contenuto 2"/>
          <p:cNvSpPr>
            <a:spLocks noGrp="1"/>
          </p:cNvSpPr>
          <p:nvPr>
            <p:ph idx="1"/>
          </p:nvPr>
        </p:nvSpPr>
        <p:spPr>
          <a:xfrm>
            <a:off x="950708" y="202018"/>
            <a:ext cx="7839075" cy="36195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6">
            <a:extLst>
              <a:ext uri="{FF2B5EF4-FFF2-40B4-BE49-F238E27FC236}">
                <a16:creationId xmlns:a16="http://schemas.microsoft.com/office/drawing/2014/main" id="{DCB83314-364F-43CE-97BE-5ECC9C2C8314}"/>
              </a:ext>
            </a:extLst>
          </p:cNvPr>
          <p:cNvSpPr>
            <a:spLocks noGrp="1"/>
          </p:cNvSpPr>
          <p:nvPr>
            <p:ph type="sldNum" sz="quarter" idx="10"/>
          </p:nvPr>
        </p:nvSpPr>
        <p:spPr>
          <a:ln/>
        </p:spPr>
        <p:txBody>
          <a:bodyPr/>
          <a:lstStyle>
            <a:lvl1pPr>
              <a:defRPr/>
            </a:lvl1pPr>
          </a:lstStyle>
          <a:p>
            <a:pPr>
              <a:defRPr/>
            </a:pPr>
            <a:fld id="{2E0684F8-EEE3-4144-9DA7-FC821F238661}" type="slidenum">
              <a:rPr lang="it-IT" altLang="it-IT"/>
              <a:pPr>
                <a:defRPr/>
              </a:pPr>
              <a:t>‹N›</a:t>
            </a:fld>
            <a:endParaRPr lang="it-IT" altLang="it-IT"/>
          </a:p>
        </p:txBody>
      </p:sp>
    </p:spTree>
    <p:extLst>
      <p:ext uri="{BB962C8B-B14F-4D97-AF65-F5344CB8AC3E}">
        <p14:creationId xmlns:p14="http://schemas.microsoft.com/office/powerpoint/2010/main" val="22121161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282701"/>
            <a:ext cx="7886700" cy="2139950"/>
          </a:xfrm>
        </p:spPr>
        <p:txBody>
          <a:bodyPr anchor="b"/>
          <a:lstStyle>
            <a:lvl1pPr>
              <a:defRPr sz="6000"/>
            </a:lvl1pPr>
          </a:lstStyle>
          <a:p>
            <a:r>
              <a:rPr lang="it-IT"/>
              <a:t>Fare clic per modificare lo stile del titolo dello schema</a:t>
            </a:r>
          </a:p>
        </p:txBody>
      </p:sp>
      <p:sp>
        <p:nvSpPr>
          <p:cNvPr id="3" name="Segnaposto testo 2"/>
          <p:cNvSpPr>
            <a:spLocks noGrp="1"/>
          </p:cNvSpPr>
          <p:nvPr>
            <p:ph type="body" idx="1"/>
          </p:nvPr>
        </p:nvSpPr>
        <p:spPr>
          <a:xfrm>
            <a:off x="623888" y="3441701"/>
            <a:ext cx="7886700" cy="1125538"/>
          </a:xfrm>
        </p:spPr>
        <p:txBody>
          <a:bodyPr/>
          <a:lstStyle>
            <a:lvl1pPr marL="0" indent="0">
              <a:buNone/>
              <a:defRPr sz="2400"/>
            </a:lvl1pPr>
            <a:lvl2pPr marL="457189" indent="0">
              <a:buNone/>
              <a:defRPr sz="2000"/>
            </a:lvl2pPr>
            <a:lvl3pPr marL="914378" indent="0">
              <a:buNone/>
              <a:defRPr sz="1800"/>
            </a:lvl3pPr>
            <a:lvl4pPr marL="1371566" indent="0">
              <a:buNone/>
              <a:defRPr sz="1600"/>
            </a:lvl4pPr>
            <a:lvl5pPr marL="1828754" indent="0">
              <a:buNone/>
              <a:defRPr sz="1600"/>
            </a:lvl5pPr>
            <a:lvl6pPr marL="2285943" indent="0">
              <a:buNone/>
              <a:defRPr sz="1600"/>
            </a:lvl6pPr>
            <a:lvl7pPr marL="2743132" indent="0">
              <a:buNone/>
              <a:defRPr sz="1600"/>
            </a:lvl7pPr>
            <a:lvl8pPr marL="3200320" indent="0">
              <a:buNone/>
              <a:defRPr sz="1600"/>
            </a:lvl8pPr>
            <a:lvl9pPr marL="3657509" indent="0">
              <a:buNone/>
              <a:defRPr sz="1600"/>
            </a:lvl9pPr>
          </a:lstStyle>
          <a:p>
            <a:pPr lvl="0"/>
            <a:r>
              <a:rPr lang="it-IT"/>
              <a:t>Fare clic per modificare gli stili del testo dello schema</a:t>
            </a:r>
          </a:p>
        </p:txBody>
      </p:sp>
      <p:sp>
        <p:nvSpPr>
          <p:cNvPr id="4" name="Rectangle 6">
            <a:extLst>
              <a:ext uri="{FF2B5EF4-FFF2-40B4-BE49-F238E27FC236}">
                <a16:creationId xmlns:a16="http://schemas.microsoft.com/office/drawing/2014/main" id="{961E102C-DDA9-4258-9BC1-649FBE6021E8}"/>
              </a:ext>
            </a:extLst>
          </p:cNvPr>
          <p:cNvSpPr>
            <a:spLocks noGrp="1"/>
          </p:cNvSpPr>
          <p:nvPr>
            <p:ph type="sldNum" sz="quarter" idx="10"/>
          </p:nvPr>
        </p:nvSpPr>
        <p:spPr>
          <a:ln/>
        </p:spPr>
        <p:txBody>
          <a:bodyPr/>
          <a:lstStyle>
            <a:lvl1pPr>
              <a:defRPr/>
            </a:lvl1pPr>
          </a:lstStyle>
          <a:p>
            <a:pPr>
              <a:defRPr/>
            </a:pPr>
            <a:fld id="{8895D68B-47E9-445F-AFCF-F027BD6F9802}" type="slidenum">
              <a:rPr lang="it-IT" altLang="it-IT"/>
              <a:pPr>
                <a:defRPr/>
              </a:pPr>
              <a:t>‹N›</a:t>
            </a:fld>
            <a:endParaRPr lang="it-IT" altLang="it-IT"/>
          </a:p>
        </p:txBody>
      </p:sp>
    </p:spTree>
    <p:extLst>
      <p:ext uri="{BB962C8B-B14F-4D97-AF65-F5344CB8AC3E}">
        <p14:creationId xmlns:p14="http://schemas.microsoft.com/office/powerpoint/2010/main" val="1514503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 dello schema</a:t>
            </a:r>
          </a:p>
        </p:txBody>
      </p:sp>
      <p:sp>
        <p:nvSpPr>
          <p:cNvPr id="3" name="Segnaposto contenuto 2"/>
          <p:cNvSpPr>
            <a:spLocks noGrp="1"/>
          </p:cNvSpPr>
          <p:nvPr>
            <p:ph sz="half" idx="1"/>
          </p:nvPr>
        </p:nvSpPr>
        <p:spPr>
          <a:xfrm>
            <a:off x="657226" y="777875"/>
            <a:ext cx="3843338" cy="36195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52964" y="777875"/>
            <a:ext cx="3843337" cy="36195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6">
            <a:extLst>
              <a:ext uri="{FF2B5EF4-FFF2-40B4-BE49-F238E27FC236}">
                <a16:creationId xmlns:a16="http://schemas.microsoft.com/office/drawing/2014/main" id="{CA3935F9-9C30-4DB2-BC60-0FF337927162}"/>
              </a:ext>
            </a:extLst>
          </p:cNvPr>
          <p:cNvSpPr>
            <a:spLocks noGrp="1"/>
          </p:cNvSpPr>
          <p:nvPr>
            <p:ph type="sldNum" sz="quarter" idx="10"/>
          </p:nvPr>
        </p:nvSpPr>
        <p:spPr>
          <a:ln/>
        </p:spPr>
        <p:txBody>
          <a:bodyPr/>
          <a:lstStyle>
            <a:lvl1pPr>
              <a:defRPr/>
            </a:lvl1pPr>
          </a:lstStyle>
          <a:p>
            <a:pPr>
              <a:defRPr/>
            </a:pPr>
            <a:fld id="{0C9E53CB-853A-4D24-B41B-59B3F423FC70}" type="slidenum">
              <a:rPr lang="it-IT" altLang="it-IT"/>
              <a:pPr>
                <a:defRPr/>
              </a:pPr>
              <a:t>‹N›</a:t>
            </a:fld>
            <a:endParaRPr lang="it-IT" altLang="it-IT"/>
          </a:p>
        </p:txBody>
      </p:sp>
    </p:spTree>
    <p:extLst>
      <p:ext uri="{BB962C8B-B14F-4D97-AF65-F5344CB8AC3E}">
        <p14:creationId xmlns:p14="http://schemas.microsoft.com/office/powerpoint/2010/main" val="7074941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274639"/>
            <a:ext cx="7886700" cy="993775"/>
          </a:xfrm>
        </p:spPr>
        <p:txBody>
          <a:bodyPr/>
          <a:lstStyle/>
          <a:p>
            <a:r>
              <a:rPr lang="it-IT"/>
              <a:t>Fare clic per modificare lo stile del titolo dello schema</a:t>
            </a:r>
          </a:p>
        </p:txBody>
      </p:sp>
      <p:sp>
        <p:nvSpPr>
          <p:cNvPr id="3" name="Segnaposto testo 2"/>
          <p:cNvSpPr>
            <a:spLocks noGrp="1"/>
          </p:cNvSpPr>
          <p:nvPr>
            <p:ph type="body" idx="1"/>
          </p:nvPr>
        </p:nvSpPr>
        <p:spPr>
          <a:xfrm>
            <a:off x="630239" y="1260475"/>
            <a:ext cx="3868737" cy="619125"/>
          </a:xfrm>
        </p:spPr>
        <p:txBody>
          <a:bodyPr anchor="b"/>
          <a:lstStyle>
            <a:lvl1pPr marL="0" indent="0">
              <a:buNone/>
              <a:defRPr sz="2400" b="1"/>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it-IT"/>
              <a:t>Fare clic per modificare gli stili del testo dello schema</a:t>
            </a:r>
          </a:p>
        </p:txBody>
      </p:sp>
      <p:sp>
        <p:nvSpPr>
          <p:cNvPr id="4" name="Segnaposto contenuto 3"/>
          <p:cNvSpPr>
            <a:spLocks noGrp="1"/>
          </p:cNvSpPr>
          <p:nvPr>
            <p:ph sz="half" idx="2"/>
          </p:nvPr>
        </p:nvSpPr>
        <p:spPr>
          <a:xfrm>
            <a:off x="630239" y="1879600"/>
            <a:ext cx="3868737" cy="276225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260475"/>
            <a:ext cx="3887788" cy="619125"/>
          </a:xfrm>
        </p:spPr>
        <p:txBody>
          <a:bodyPr anchor="b"/>
          <a:lstStyle>
            <a:lvl1pPr marL="0" indent="0">
              <a:buNone/>
              <a:defRPr sz="2400" b="1"/>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it-IT"/>
              <a:t>Fare clic per modificare gli stili del testo dello schema</a:t>
            </a:r>
          </a:p>
        </p:txBody>
      </p:sp>
      <p:sp>
        <p:nvSpPr>
          <p:cNvPr id="6" name="Segnaposto contenuto 5"/>
          <p:cNvSpPr>
            <a:spLocks noGrp="1"/>
          </p:cNvSpPr>
          <p:nvPr>
            <p:ph sz="quarter" idx="4"/>
          </p:nvPr>
        </p:nvSpPr>
        <p:spPr>
          <a:xfrm>
            <a:off x="4629150" y="1879600"/>
            <a:ext cx="3887788" cy="276225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6">
            <a:extLst>
              <a:ext uri="{FF2B5EF4-FFF2-40B4-BE49-F238E27FC236}">
                <a16:creationId xmlns:a16="http://schemas.microsoft.com/office/drawing/2014/main" id="{43435750-5916-40FA-81B8-EA9E449FF7E9}"/>
              </a:ext>
            </a:extLst>
          </p:cNvPr>
          <p:cNvSpPr>
            <a:spLocks noGrp="1"/>
          </p:cNvSpPr>
          <p:nvPr>
            <p:ph type="sldNum" sz="quarter" idx="10"/>
          </p:nvPr>
        </p:nvSpPr>
        <p:spPr>
          <a:ln/>
        </p:spPr>
        <p:txBody>
          <a:bodyPr/>
          <a:lstStyle>
            <a:lvl1pPr>
              <a:defRPr/>
            </a:lvl1pPr>
          </a:lstStyle>
          <a:p>
            <a:pPr>
              <a:defRPr/>
            </a:pPr>
            <a:fld id="{BFE72EF1-AA4E-4316-9F78-301BA8E0E301}" type="slidenum">
              <a:rPr lang="it-IT" altLang="it-IT"/>
              <a:pPr>
                <a:defRPr/>
              </a:pPr>
              <a:t>‹N›</a:t>
            </a:fld>
            <a:endParaRPr lang="it-IT" altLang="it-IT"/>
          </a:p>
        </p:txBody>
      </p:sp>
    </p:spTree>
    <p:extLst>
      <p:ext uri="{BB962C8B-B14F-4D97-AF65-F5344CB8AC3E}">
        <p14:creationId xmlns:p14="http://schemas.microsoft.com/office/powerpoint/2010/main" val="6470253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 dello schema</a:t>
            </a:r>
          </a:p>
        </p:txBody>
      </p:sp>
      <p:sp>
        <p:nvSpPr>
          <p:cNvPr id="3" name="Rectangle 6">
            <a:extLst>
              <a:ext uri="{FF2B5EF4-FFF2-40B4-BE49-F238E27FC236}">
                <a16:creationId xmlns:a16="http://schemas.microsoft.com/office/drawing/2014/main" id="{9951240D-4865-475A-8791-F6C735A00B43}"/>
              </a:ext>
            </a:extLst>
          </p:cNvPr>
          <p:cNvSpPr>
            <a:spLocks noGrp="1"/>
          </p:cNvSpPr>
          <p:nvPr>
            <p:ph type="sldNum" sz="quarter" idx="10"/>
          </p:nvPr>
        </p:nvSpPr>
        <p:spPr>
          <a:ln/>
        </p:spPr>
        <p:txBody>
          <a:bodyPr/>
          <a:lstStyle>
            <a:lvl1pPr>
              <a:defRPr/>
            </a:lvl1pPr>
          </a:lstStyle>
          <a:p>
            <a:pPr>
              <a:defRPr/>
            </a:pPr>
            <a:fld id="{1B6C9164-59F6-415F-8812-668030423A4C}" type="slidenum">
              <a:rPr lang="it-IT" altLang="it-IT"/>
              <a:pPr>
                <a:defRPr/>
              </a:pPr>
              <a:t>‹N›</a:t>
            </a:fld>
            <a:endParaRPr lang="it-IT" altLang="it-IT"/>
          </a:p>
        </p:txBody>
      </p:sp>
    </p:spTree>
    <p:extLst>
      <p:ext uri="{BB962C8B-B14F-4D97-AF65-F5344CB8AC3E}">
        <p14:creationId xmlns:p14="http://schemas.microsoft.com/office/powerpoint/2010/main" val="27606261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6">
            <a:extLst>
              <a:ext uri="{FF2B5EF4-FFF2-40B4-BE49-F238E27FC236}">
                <a16:creationId xmlns:a16="http://schemas.microsoft.com/office/drawing/2014/main" id="{B1A986D0-0357-4A93-8953-E38A1D5B31AA}"/>
              </a:ext>
            </a:extLst>
          </p:cNvPr>
          <p:cNvSpPr>
            <a:spLocks noGrp="1"/>
          </p:cNvSpPr>
          <p:nvPr>
            <p:ph type="sldNum" sz="quarter" idx="10"/>
          </p:nvPr>
        </p:nvSpPr>
        <p:spPr>
          <a:ln/>
        </p:spPr>
        <p:txBody>
          <a:bodyPr/>
          <a:lstStyle>
            <a:lvl1pPr>
              <a:defRPr/>
            </a:lvl1pPr>
          </a:lstStyle>
          <a:p>
            <a:pPr>
              <a:defRPr/>
            </a:pPr>
            <a:fld id="{A00AD97E-23D7-4FCC-9EA4-320EEA65E0B6}" type="slidenum">
              <a:rPr lang="it-IT" altLang="it-IT"/>
              <a:pPr>
                <a:defRPr/>
              </a:pPr>
              <a:t>‹N›</a:t>
            </a:fld>
            <a:endParaRPr lang="it-IT" altLang="it-IT"/>
          </a:p>
        </p:txBody>
      </p:sp>
      <p:pic>
        <p:nvPicPr>
          <p:cNvPr id="3" name="Picture 2">
            <a:extLst>
              <a:ext uri="{FF2B5EF4-FFF2-40B4-BE49-F238E27FC236}">
                <a16:creationId xmlns:a16="http://schemas.microsoft.com/office/drawing/2014/main" id="{C7BD4385-24E3-4BE6-8231-3EA83AF5D1D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59059" y="118949"/>
            <a:ext cx="619330" cy="585853"/>
          </a:xfrm>
          <a:prstGeom prst="rect">
            <a:avLst/>
          </a:prstGeom>
        </p:spPr>
      </p:pic>
    </p:spTree>
    <p:extLst>
      <p:ext uri="{BB962C8B-B14F-4D97-AF65-F5344CB8AC3E}">
        <p14:creationId xmlns:p14="http://schemas.microsoft.com/office/powerpoint/2010/main" val="40070310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9" y="342900"/>
            <a:ext cx="2949575" cy="1200150"/>
          </a:xfrm>
        </p:spPr>
        <p:txBody>
          <a:bodyPr anchor="b"/>
          <a:lstStyle>
            <a:lvl1pPr>
              <a:defRPr sz="3200"/>
            </a:lvl1pPr>
          </a:lstStyle>
          <a:p>
            <a:r>
              <a:rPr lang="it-IT"/>
              <a:t>Fare clic per modificare lo stile del titolo dello schema</a:t>
            </a:r>
          </a:p>
        </p:txBody>
      </p:sp>
      <p:sp>
        <p:nvSpPr>
          <p:cNvPr id="3" name="Segnaposto contenuto 2"/>
          <p:cNvSpPr>
            <a:spLocks noGrp="1"/>
          </p:cNvSpPr>
          <p:nvPr>
            <p:ph idx="1"/>
          </p:nvPr>
        </p:nvSpPr>
        <p:spPr>
          <a:xfrm>
            <a:off x="3887788" y="741364"/>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9" y="1543050"/>
            <a:ext cx="2949575" cy="2859088"/>
          </a:xfrm>
        </p:spPr>
        <p:txBody>
          <a:bodyPr/>
          <a:lstStyle>
            <a:lvl1pPr marL="0" indent="0">
              <a:buNone/>
              <a:defRPr sz="1600"/>
            </a:lvl1pPr>
            <a:lvl2pPr marL="457189" indent="0">
              <a:buNone/>
              <a:defRPr sz="1400"/>
            </a:lvl2pPr>
            <a:lvl3pPr marL="914378" indent="0">
              <a:buNone/>
              <a:defRPr sz="1200"/>
            </a:lvl3pPr>
            <a:lvl4pPr marL="1371566" indent="0">
              <a:buNone/>
              <a:defRPr sz="1000"/>
            </a:lvl4pPr>
            <a:lvl5pPr marL="1828754" indent="0">
              <a:buNone/>
              <a:defRPr sz="1000"/>
            </a:lvl5pPr>
            <a:lvl6pPr marL="2285943" indent="0">
              <a:buNone/>
              <a:defRPr sz="1000"/>
            </a:lvl6pPr>
            <a:lvl7pPr marL="2743132" indent="0">
              <a:buNone/>
              <a:defRPr sz="1000"/>
            </a:lvl7pPr>
            <a:lvl8pPr marL="3200320" indent="0">
              <a:buNone/>
              <a:defRPr sz="1000"/>
            </a:lvl8pPr>
            <a:lvl9pPr marL="3657509" indent="0">
              <a:buNone/>
              <a:defRPr sz="1000"/>
            </a:lvl9pPr>
          </a:lstStyle>
          <a:p>
            <a:pPr lvl="0"/>
            <a:r>
              <a:rPr lang="it-IT"/>
              <a:t>Fare clic per modificare gli stili del testo dello schema</a:t>
            </a:r>
          </a:p>
        </p:txBody>
      </p:sp>
      <p:sp>
        <p:nvSpPr>
          <p:cNvPr id="5" name="Rectangle 6">
            <a:extLst>
              <a:ext uri="{FF2B5EF4-FFF2-40B4-BE49-F238E27FC236}">
                <a16:creationId xmlns:a16="http://schemas.microsoft.com/office/drawing/2014/main" id="{C2673987-03CC-43A3-8B4F-40328D14DC52}"/>
              </a:ext>
            </a:extLst>
          </p:cNvPr>
          <p:cNvSpPr>
            <a:spLocks noGrp="1"/>
          </p:cNvSpPr>
          <p:nvPr>
            <p:ph type="sldNum" sz="quarter" idx="10"/>
          </p:nvPr>
        </p:nvSpPr>
        <p:spPr>
          <a:ln/>
        </p:spPr>
        <p:txBody>
          <a:bodyPr/>
          <a:lstStyle>
            <a:lvl1pPr>
              <a:defRPr/>
            </a:lvl1pPr>
          </a:lstStyle>
          <a:p>
            <a:pPr>
              <a:defRPr/>
            </a:pPr>
            <a:fld id="{629CD5A4-53D2-4EB9-BB4F-945B65233791}" type="slidenum">
              <a:rPr lang="it-IT" altLang="it-IT"/>
              <a:pPr>
                <a:defRPr/>
              </a:pPr>
              <a:t>‹N›</a:t>
            </a:fld>
            <a:endParaRPr lang="it-IT" altLang="it-IT"/>
          </a:p>
        </p:txBody>
      </p:sp>
    </p:spTree>
    <p:extLst>
      <p:ext uri="{BB962C8B-B14F-4D97-AF65-F5344CB8AC3E}">
        <p14:creationId xmlns:p14="http://schemas.microsoft.com/office/powerpoint/2010/main" val="24488639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ags" Target="../tags/tag2.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1.xml"/><Relationship Id="rId2" Type="http://schemas.openxmlformats.org/officeDocument/2006/relationships/slideLayout" Target="../slideLayouts/slideLayout2.xml"/><Relationship Id="rId16" Type="http://schemas.openxmlformats.org/officeDocument/2006/relationships/theme" Target="../theme/theme1.xml"/><Relationship Id="rId20"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4.png"/><Relationship Id="rId10" Type="http://schemas.openxmlformats.org/officeDocument/2006/relationships/slideLayout" Target="../slideLayouts/slideLayout10.xml"/><Relationship Id="rId19" Type="http://schemas.openxmlformats.org/officeDocument/2006/relationships/oleObject" Target="../embeddings/oleObject1.bin"/><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theme" Target="../theme/theme2.xml"/><Relationship Id="rId5" Type="http://schemas.openxmlformats.org/officeDocument/2006/relationships/slideLayout" Target="../slideLayouts/slideLayout20.xml"/><Relationship Id="rId4"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E8F4AD65-23D9-4236-9019-72E8A496AA99}"/>
              </a:ext>
            </a:extLst>
          </p:cNvPr>
          <p:cNvGraphicFramePr>
            <a:graphicFrameLocks noChangeAspect="1"/>
          </p:cNvGraphicFramePr>
          <p:nvPr userDrawn="1">
            <p:custDataLst>
              <p:tags r:id="rId17"/>
            </p:custDataLst>
            <p:extLst>
              <p:ext uri="{D42A27DB-BD31-4B8C-83A1-F6EECF244321}">
                <p14:modId xmlns:p14="http://schemas.microsoft.com/office/powerpoint/2010/main" val="1141757740"/>
              </p:ext>
            </p:extLst>
          </p:nvPr>
        </p:nvGraphicFramePr>
        <p:xfrm>
          <a:off x="1589" y="1589"/>
          <a:ext cx="1588" cy="1588"/>
        </p:xfrm>
        <a:graphic>
          <a:graphicData uri="http://schemas.openxmlformats.org/presentationml/2006/ole">
            <mc:AlternateContent xmlns:mc="http://schemas.openxmlformats.org/markup-compatibility/2006">
              <mc:Choice xmlns:v="urn:schemas-microsoft-com:vml" Requires="v">
                <p:oleObj name="think-cell Slide" r:id="rId19" imgW="470" imgH="469" progId="TCLayout.ActiveDocument.1">
                  <p:embed/>
                </p:oleObj>
              </mc:Choice>
              <mc:Fallback>
                <p:oleObj name="think-cell Slide" r:id="rId19" imgW="470" imgH="469" progId="TCLayout.ActiveDocument.1">
                  <p:embed/>
                  <p:pic>
                    <p:nvPicPr>
                      <p:cNvPr id="4" name="Object 3" hidden="1">
                        <a:extLst>
                          <a:ext uri="{FF2B5EF4-FFF2-40B4-BE49-F238E27FC236}">
                            <a16:creationId xmlns:a16="http://schemas.microsoft.com/office/drawing/2014/main" id="{E8F4AD65-23D9-4236-9019-72E8A496AA99}"/>
                          </a:ext>
                        </a:extLst>
                      </p:cNvPr>
                      <p:cNvPicPr/>
                      <p:nvPr/>
                    </p:nvPicPr>
                    <p:blipFill>
                      <a:blip r:embed="rId20"/>
                      <a:stretch>
                        <a:fillRect/>
                      </a:stretch>
                    </p:blipFill>
                    <p:spPr>
                      <a:xfrm>
                        <a:off x="1589" y="1589"/>
                        <a:ext cx="1588" cy="1588"/>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B8F0C448-FE9C-4800-8F1E-DBE6F3282E79}"/>
              </a:ext>
            </a:extLst>
          </p:cNvPr>
          <p:cNvSpPr/>
          <p:nvPr userDrawn="1">
            <p:custDataLst>
              <p:tags r:id="rId18"/>
            </p:custDataLst>
          </p:nvPr>
        </p:nvSpPr>
        <p:spPr bwMode="auto">
          <a:xfrm>
            <a:off x="1" y="1"/>
            <a:ext cx="158750" cy="158750"/>
          </a:xfrm>
          <a:prstGeom prst="rect">
            <a:avLst/>
          </a:prstGeom>
          <a:solidFill>
            <a:srgbClr val="FFFFFF"/>
          </a:solidFill>
          <a:ln w="25400" cap="flat" cmpd="sng" algn="ctr">
            <a:solidFill>
              <a:schemeClr val="accent1"/>
            </a:solidFill>
            <a:prstDash val="solid"/>
            <a:round/>
            <a:headEnd type="none" w="med" len="med"/>
            <a:tailEnd type="none" w="med" len="med"/>
          </a:ln>
          <a:effectLst>
            <a:outerShdw blurRad="38100" dist="23000" dir="5400000" algn="ctr" rotWithShape="0">
              <a:srgbClr val="000000">
                <a:alpha val="34999"/>
              </a:srgbClr>
            </a:outerShdw>
          </a:effectLst>
        </p:spPr>
        <p:txBody>
          <a:bodyPr vert="horz" wrap="none" lIns="0" tIns="0" rIns="0" bIns="0" numCol="1" spcCol="0" rtlCol="0" anchor="ctr" anchorCtr="0" compatLnSpc="1">
            <a:prstTxWarp prst="textNoShape">
              <a:avLst/>
            </a:prstTxWarp>
            <a:noAutofit/>
          </a:bodyPr>
          <a:lstStyle/>
          <a:p>
            <a:pPr marL="0" marR="0" lvl="0" indent="0" algn="l" defTabSz="457189" rtl="0" eaLnBrk="1" fontAlgn="base" latinLnBrk="0" hangingPunct="0">
              <a:lnSpc>
                <a:spcPct val="100000"/>
              </a:lnSpc>
              <a:spcBef>
                <a:spcPct val="0"/>
              </a:spcBef>
              <a:spcAft>
                <a:spcPct val="0"/>
              </a:spcAft>
              <a:buClrTx/>
              <a:buSzTx/>
              <a:buFontTx/>
              <a:buNone/>
              <a:tabLst/>
            </a:pPr>
            <a:endParaRPr kumimoji="0" lang="it-IT" sz="4400" b="0" i="0" u="none" strike="noStrike" cap="none" normalizeH="0" baseline="0">
              <a:ln>
                <a:noFill/>
              </a:ln>
              <a:solidFill>
                <a:srgbClr val="000000"/>
              </a:solidFill>
              <a:effectLst/>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pic>
        <p:nvPicPr>
          <p:cNvPr id="1026" name="Picture 1">
            <a:extLst>
              <a:ext uri="{FF2B5EF4-FFF2-40B4-BE49-F238E27FC236}">
                <a16:creationId xmlns:a16="http://schemas.microsoft.com/office/drawing/2014/main" id="{8ED2DC27-6CB1-4C2B-B717-253A2F759149}"/>
              </a:ext>
            </a:extLst>
          </p:cNvPr>
          <p:cNvPicPr>
            <a:picLocks noChangeAspect="1"/>
          </p:cNvPicPr>
          <p:nvPr/>
        </p:nvPicPr>
        <p:blipFill>
          <a:blip r:embed="rId21" cstate="print">
            <a:extLst>
              <a:ext uri="{28A0092B-C50C-407E-A947-70E740481C1C}">
                <a14:useLocalDpi xmlns:a14="http://schemas.microsoft.com/office/drawing/2010/main"/>
              </a:ext>
            </a:extLst>
          </a:blip>
          <a:srcRect/>
          <a:stretch>
            <a:fillRect/>
          </a:stretch>
        </p:blipFill>
        <p:spPr bwMode="auto">
          <a:xfrm>
            <a:off x="11113" y="4248151"/>
            <a:ext cx="9144000" cy="900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27" name="Picture 2">
            <a:extLst>
              <a:ext uri="{FF2B5EF4-FFF2-40B4-BE49-F238E27FC236}">
                <a16:creationId xmlns:a16="http://schemas.microsoft.com/office/drawing/2014/main" id="{3BC4FF8A-8638-451A-AA80-8AFC31475746}"/>
              </a:ext>
            </a:extLst>
          </p:cNvPr>
          <p:cNvPicPr>
            <a:picLocks noChangeAspect="1"/>
          </p:cNvPicPr>
          <p:nvPr/>
        </p:nvPicPr>
        <p:blipFill>
          <a:blip r:embed="rId22" cstate="print">
            <a:extLst>
              <a:ext uri="{28A0092B-C50C-407E-A947-70E740481C1C}">
                <a14:useLocalDpi xmlns:a14="http://schemas.microsoft.com/office/drawing/2010/main"/>
              </a:ext>
            </a:extLst>
          </a:blip>
          <a:srcRect/>
          <a:stretch>
            <a:fillRect/>
          </a:stretch>
        </p:blipFill>
        <p:spPr bwMode="auto">
          <a:xfrm>
            <a:off x="7432676" y="-68263"/>
            <a:ext cx="1687513" cy="903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28" name="Text Box 3" descr="Shape 4">
            <a:extLst>
              <a:ext uri="{FF2B5EF4-FFF2-40B4-BE49-F238E27FC236}">
                <a16:creationId xmlns:a16="http://schemas.microsoft.com/office/drawing/2014/main" id="{1E86C415-C21F-4CC9-8215-0D386C20995A}"/>
              </a:ext>
            </a:extLst>
          </p:cNvPr>
          <p:cNvSpPr txBox="1">
            <a:spLocks/>
          </p:cNvSpPr>
          <p:nvPr/>
        </p:nvSpPr>
        <p:spPr bwMode="auto">
          <a:xfrm>
            <a:off x="187326" y="4835526"/>
            <a:ext cx="2520950" cy="2462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19" tIns="45719" rIns="45719" bIns="45719">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defTabSz="4572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defTabSz="4572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defTabSz="4572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defTabSz="4572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algn="just" eaLnBrk="1"/>
            <a:r>
              <a:rPr lang="it-IT" altLang="it-IT" sz="500">
                <a:solidFill>
                  <a:srgbClr val="9A9BA5"/>
                </a:solidFill>
                <a:latin typeface="Helvetica Light" charset="0"/>
                <a:sym typeface="Helvetica Light" charset="0"/>
              </a:rPr>
              <a:t>© 2020 Dayco IP Holdings, LLC | </a:t>
            </a:r>
            <a:r>
              <a:rPr lang="it-IT" altLang="it-IT" sz="500" err="1">
                <a:solidFill>
                  <a:srgbClr val="9A9BA5"/>
                </a:solidFill>
                <a:latin typeface="Helvetica Light" charset="0"/>
                <a:sym typeface="Helvetica Light" charset="0"/>
              </a:rPr>
              <a:t>Confidential</a:t>
            </a:r>
            <a:r>
              <a:rPr lang="it-IT" altLang="it-IT" sz="500">
                <a:solidFill>
                  <a:srgbClr val="9A9BA5"/>
                </a:solidFill>
                <a:latin typeface="Helvetica Light" charset="0"/>
                <a:sym typeface="Helvetica Light" charset="0"/>
              </a:rPr>
              <a:t> information of Dayco (or an affiliate); </a:t>
            </a:r>
            <a:r>
              <a:rPr lang="it-IT" altLang="it-IT" sz="500" err="1">
                <a:solidFill>
                  <a:srgbClr val="9A9BA5"/>
                </a:solidFill>
                <a:latin typeface="Helvetica Light" charset="0"/>
                <a:sym typeface="Helvetica Light" charset="0"/>
              </a:rPr>
              <a:t>copying</a:t>
            </a:r>
            <a:r>
              <a:rPr lang="it-IT" altLang="it-IT" sz="500">
                <a:solidFill>
                  <a:srgbClr val="9A9BA5"/>
                </a:solidFill>
                <a:latin typeface="Helvetica Light" charset="0"/>
                <a:sym typeface="Helvetica Light" charset="0"/>
              </a:rPr>
              <a:t> and/or </a:t>
            </a:r>
            <a:r>
              <a:rPr lang="it-IT" altLang="it-IT" sz="500" err="1">
                <a:solidFill>
                  <a:srgbClr val="9A9BA5"/>
                </a:solidFill>
                <a:latin typeface="Helvetica Light" charset="0"/>
                <a:sym typeface="Helvetica Light" charset="0"/>
              </a:rPr>
              <a:t>unauthorized</a:t>
            </a:r>
            <a:r>
              <a:rPr lang="it-IT" altLang="it-IT" sz="500">
                <a:solidFill>
                  <a:srgbClr val="9A9BA5"/>
                </a:solidFill>
                <a:latin typeface="Helvetica Light" charset="0"/>
                <a:sym typeface="Helvetica Light" charset="0"/>
              </a:rPr>
              <a:t> use </a:t>
            </a:r>
            <a:r>
              <a:rPr lang="it-IT" altLang="it-IT" sz="500" err="1">
                <a:solidFill>
                  <a:srgbClr val="9A9BA5"/>
                </a:solidFill>
                <a:latin typeface="Helvetica Light" charset="0"/>
                <a:sym typeface="Helvetica Light" charset="0"/>
              </a:rPr>
              <a:t>prohibited</a:t>
            </a:r>
            <a:r>
              <a:rPr lang="it-IT" altLang="it-IT" sz="500">
                <a:solidFill>
                  <a:srgbClr val="9A9BA5"/>
                </a:solidFill>
                <a:latin typeface="Helvetica Light" charset="0"/>
                <a:sym typeface="Helvetica Light" charset="0"/>
              </a:rPr>
              <a:t>.   </a:t>
            </a:r>
          </a:p>
        </p:txBody>
      </p:sp>
      <p:sp>
        <p:nvSpPr>
          <p:cNvPr id="1029" name="Rectangle 4">
            <a:extLst>
              <a:ext uri="{FF2B5EF4-FFF2-40B4-BE49-F238E27FC236}">
                <a16:creationId xmlns:a16="http://schemas.microsoft.com/office/drawing/2014/main" id="{53BE1F05-F229-4483-881A-FE92435067E5}"/>
              </a:ext>
            </a:extLst>
          </p:cNvPr>
          <p:cNvSpPr>
            <a:spLocks noGrp="1"/>
          </p:cNvSpPr>
          <p:nvPr>
            <p:ph type="body" idx="1"/>
          </p:nvPr>
        </p:nvSpPr>
        <p:spPr bwMode="auto">
          <a:xfrm>
            <a:off x="657226" y="777875"/>
            <a:ext cx="7839075" cy="361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45719" tIns="45719" rIns="45719" bIns="45719" numCol="1" anchor="t" anchorCtr="0" compatLnSpc="1">
            <a:prstTxWarp prst="textNoShape">
              <a:avLst/>
            </a:prstTxWarp>
          </a:bodyPr>
          <a:lstStyle/>
          <a:p>
            <a:pPr lvl="0"/>
            <a:r>
              <a:rPr lang="it-IT" altLang="it-IT">
                <a:sym typeface="Helvetica" panose="020B0604020202020204" pitchFamily="34" charset="0"/>
              </a:rPr>
              <a:t>Click to edit Master text styles</a:t>
            </a:r>
          </a:p>
          <a:p>
            <a:pPr lvl="1"/>
            <a:r>
              <a:rPr lang="it-IT" altLang="it-IT">
                <a:sym typeface="Helvetica" panose="020B0604020202020204" pitchFamily="34" charset="0"/>
              </a:rPr>
              <a:t>Second level</a:t>
            </a:r>
          </a:p>
          <a:p>
            <a:pPr lvl="2"/>
            <a:r>
              <a:rPr lang="it-IT" altLang="it-IT">
                <a:sym typeface="Helvetica" panose="020B0604020202020204" pitchFamily="34" charset="0"/>
              </a:rPr>
              <a:t>Third level</a:t>
            </a:r>
          </a:p>
          <a:p>
            <a:pPr lvl="3"/>
            <a:r>
              <a:rPr lang="it-IT" altLang="it-IT">
                <a:sym typeface="Helvetica" panose="020B0604020202020204" pitchFamily="34" charset="0"/>
              </a:rPr>
              <a:t>Fourth level</a:t>
            </a:r>
          </a:p>
          <a:p>
            <a:pPr lvl="4"/>
            <a:r>
              <a:rPr lang="it-IT" altLang="it-IT">
                <a:sym typeface="Helvetica" panose="020B0604020202020204" pitchFamily="34" charset="0"/>
              </a:rPr>
              <a:t>Fifth level</a:t>
            </a:r>
          </a:p>
        </p:txBody>
      </p:sp>
      <p:sp>
        <p:nvSpPr>
          <p:cNvPr id="1030" name="Rectangle 5">
            <a:extLst>
              <a:ext uri="{FF2B5EF4-FFF2-40B4-BE49-F238E27FC236}">
                <a16:creationId xmlns:a16="http://schemas.microsoft.com/office/drawing/2014/main" id="{46F18247-E6F4-4D49-B06F-B7B7A672BAE8}"/>
              </a:ext>
            </a:extLst>
          </p:cNvPr>
          <p:cNvSpPr>
            <a:spLocks noGrp="1"/>
          </p:cNvSpPr>
          <p:nvPr>
            <p:ph type="title"/>
          </p:nvPr>
        </p:nvSpPr>
        <p:spPr bwMode="auto">
          <a:xfrm>
            <a:off x="1370013" y="1028701"/>
            <a:ext cx="7315200" cy="347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45719" tIns="45719" rIns="45719" bIns="45719" numCol="1" anchor="ctr" anchorCtr="0" compatLnSpc="1">
            <a:prstTxWarp prst="textNoShape">
              <a:avLst/>
            </a:prstTxWarp>
          </a:bodyPr>
          <a:lstStyle/>
          <a:p>
            <a:pPr lvl="0"/>
            <a:r>
              <a:rPr lang="it-IT" altLang="it-IT">
                <a:sym typeface="Calibri" panose="020F0502020204030204" pitchFamily="34" charset="0"/>
              </a:rPr>
              <a:t>Click to edit Master title style</a:t>
            </a:r>
          </a:p>
        </p:txBody>
      </p:sp>
      <p:sp>
        <p:nvSpPr>
          <p:cNvPr id="2" name="Rectangle 6">
            <a:extLst>
              <a:ext uri="{FF2B5EF4-FFF2-40B4-BE49-F238E27FC236}">
                <a16:creationId xmlns:a16="http://schemas.microsoft.com/office/drawing/2014/main" id="{11E8FD8C-AD3B-4B7A-BA95-2486C8D9B2C6}"/>
              </a:ext>
            </a:extLst>
          </p:cNvPr>
          <p:cNvSpPr>
            <a:spLocks noGrp="1"/>
          </p:cNvSpPr>
          <p:nvPr>
            <p:ph type="sldNum" sz="quarter" idx="2"/>
          </p:nvPr>
        </p:nvSpPr>
        <p:spPr bwMode="auto">
          <a:xfrm>
            <a:off x="4448176" y="4872039"/>
            <a:ext cx="246063" cy="244475"/>
          </a:xfrm>
          <a:prstGeom prst="rect">
            <a:avLst/>
          </a:prstGeom>
          <a:noFill/>
          <a:ln>
            <a:noFill/>
          </a:ln>
          <a:effectLst/>
        </p:spPr>
        <p:txBody>
          <a:bodyPr vert="horz" wrap="none" lIns="45719" tIns="45719" rIns="45719" bIns="45719" numCol="1" anchor="ctr" anchorCtr="0" compatLnSpc="1">
            <a:prstTxWarp prst="textNoShape">
              <a:avLst/>
            </a:prstTxWarp>
          </a:bodyPr>
          <a:lstStyle>
            <a:lvl1pPr algn="ctr" eaLnBrk="1">
              <a:defRPr sz="1000" smtClean="0">
                <a:solidFill>
                  <a:srgbClr val="5B5D69"/>
                </a:solidFill>
                <a:latin typeface="+mn-lt"/>
                <a:ea typeface="+mn-ea"/>
                <a:cs typeface="+mn-cs"/>
                <a:sym typeface="Helvetica" pitchFamily="2" charset="0"/>
              </a:defRPr>
            </a:lvl1pPr>
          </a:lstStyle>
          <a:p>
            <a:pPr>
              <a:defRPr/>
            </a:pPr>
            <a:fld id="{88B51A27-E8CC-416C-8D6C-6F060B56505D}" type="slidenum">
              <a:rPr lang="it-IT" altLang="it-IT"/>
              <a:pPr>
                <a:defRPr/>
              </a:pPr>
              <a:t>‹N›</a:t>
            </a:fld>
            <a:endParaRPr lang="it-IT" altLang="it-IT"/>
          </a:p>
        </p:txBody>
      </p:sp>
      <p:pic>
        <p:nvPicPr>
          <p:cNvPr id="5" name="Picture 4">
            <a:extLst>
              <a:ext uri="{FF2B5EF4-FFF2-40B4-BE49-F238E27FC236}">
                <a16:creationId xmlns:a16="http://schemas.microsoft.com/office/drawing/2014/main" id="{1A3CFDA6-4CCE-4DA2-9BAE-576DDF9B9FC7}"/>
              </a:ext>
            </a:extLst>
          </p:cNvPr>
          <p:cNvPicPr>
            <a:picLocks noChangeAspect="1"/>
          </p:cNvPicPr>
          <p:nvPr userDrawn="1"/>
        </p:nvPicPr>
        <p:blipFill>
          <a:blip r:embed="rId23" cstate="print">
            <a:extLst>
              <a:ext uri="{28A0092B-C50C-407E-A947-70E740481C1C}">
                <a14:useLocalDpi xmlns:a14="http://schemas.microsoft.com/office/drawing/2010/main"/>
              </a:ext>
            </a:extLst>
          </a:blip>
          <a:stretch>
            <a:fillRect/>
          </a:stretch>
        </p:blipFill>
        <p:spPr>
          <a:xfrm>
            <a:off x="187326" y="90455"/>
            <a:ext cx="619330" cy="585853"/>
          </a:xfrm>
          <a:prstGeom prst="rect">
            <a:avLst/>
          </a:prstGeom>
        </p:spPr>
      </p:pic>
    </p:spTree>
    <p:extLst>
      <p:ext uri="{BB962C8B-B14F-4D97-AF65-F5344CB8AC3E}">
        <p14:creationId xmlns:p14="http://schemas.microsoft.com/office/powerpoint/2010/main" val="3344549724"/>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 id="2147483680" r:id="rId14"/>
    <p:sldLayoutId id="2147483681" r:id="rId15"/>
  </p:sldLayoutIdLst>
  <p:txStyles>
    <p:titleStyle>
      <a:lvl1pPr algn="ctr" defTabSz="457189" rtl="0" eaLnBrk="0" fontAlgn="base" hangingPunct="0">
        <a:spcBef>
          <a:spcPct val="0"/>
        </a:spcBef>
        <a:spcAft>
          <a:spcPct val="0"/>
        </a:spcAft>
        <a:defRPr sz="4400" kern="1200">
          <a:solidFill>
            <a:srgbClr val="000000"/>
          </a:solidFill>
          <a:latin typeface="+mj-lt"/>
          <a:ea typeface="+mj-ea"/>
          <a:cs typeface="+mj-cs"/>
          <a:sym typeface="Calibri" panose="020F0502020204030204" pitchFamily="34" charset="0"/>
        </a:defRPr>
      </a:lvl1pPr>
      <a:lvl2pPr algn="ctr" defTabSz="457189" rtl="0" eaLnBrk="0" fontAlgn="base" hangingPunct="0">
        <a:spcBef>
          <a:spcPct val="0"/>
        </a:spcBef>
        <a:spcAft>
          <a:spcPct val="0"/>
        </a:spcAft>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2pPr>
      <a:lvl3pPr algn="ctr" defTabSz="457189" rtl="0" eaLnBrk="0" fontAlgn="base" hangingPunct="0">
        <a:spcBef>
          <a:spcPct val="0"/>
        </a:spcBef>
        <a:spcAft>
          <a:spcPct val="0"/>
        </a:spcAft>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3pPr>
      <a:lvl4pPr algn="ctr" defTabSz="457189" rtl="0" eaLnBrk="0" fontAlgn="base" hangingPunct="0">
        <a:spcBef>
          <a:spcPct val="0"/>
        </a:spcBef>
        <a:spcAft>
          <a:spcPct val="0"/>
        </a:spcAft>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4pPr>
      <a:lvl5pPr algn="ctr" defTabSz="457189" rtl="0" eaLnBrk="0" fontAlgn="base" hangingPunct="0">
        <a:spcBef>
          <a:spcPct val="0"/>
        </a:spcBef>
        <a:spcAft>
          <a:spcPct val="0"/>
        </a:spcAft>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5pPr>
      <a:lvl6pPr marL="457189" algn="ctr" defTabSz="457189" rtl="0" fontAlgn="base" hangingPunct="0">
        <a:spcBef>
          <a:spcPct val="0"/>
        </a:spcBef>
        <a:spcAft>
          <a:spcPct val="0"/>
        </a:spcAft>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6pPr>
      <a:lvl7pPr marL="914378" algn="ctr" defTabSz="457189" rtl="0" fontAlgn="base" hangingPunct="0">
        <a:spcBef>
          <a:spcPct val="0"/>
        </a:spcBef>
        <a:spcAft>
          <a:spcPct val="0"/>
        </a:spcAft>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7pPr>
      <a:lvl8pPr marL="1371566" algn="ctr" defTabSz="457189" rtl="0" fontAlgn="base" hangingPunct="0">
        <a:spcBef>
          <a:spcPct val="0"/>
        </a:spcBef>
        <a:spcAft>
          <a:spcPct val="0"/>
        </a:spcAft>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8pPr>
      <a:lvl9pPr marL="1828754" algn="ctr" defTabSz="457189" rtl="0" fontAlgn="base" hangingPunct="0">
        <a:spcBef>
          <a:spcPct val="0"/>
        </a:spcBef>
        <a:spcAft>
          <a:spcPct val="0"/>
        </a:spcAft>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9pPr>
    </p:titleStyle>
    <p:bodyStyle>
      <a:lvl1pPr algn="l" defTabSz="457189" rtl="0" eaLnBrk="0" fontAlgn="base" hangingPunct="0">
        <a:spcBef>
          <a:spcPts val="400"/>
        </a:spcBef>
        <a:spcAft>
          <a:spcPct val="0"/>
        </a:spcAft>
        <a:defRPr sz="1800" kern="1200">
          <a:solidFill>
            <a:srgbClr val="0F7CCB"/>
          </a:solidFill>
          <a:latin typeface="+mn-lt"/>
          <a:ea typeface="+mn-ea"/>
          <a:cs typeface="+mn-cs"/>
          <a:sym typeface="Helvetica" panose="020B0604020202020204" pitchFamily="34" charset="0"/>
        </a:defRPr>
      </a:lvl1pPr>
      <a:lvl2pPr marL="639747" indent="-182558" algn="l" defTabSz="457189" rtl="0" eaLnBrk="0" fontAlgn="base" hangingPunct="0">
        <a:spcBef>
          <a:spcPts val="400"/>
        </a:spcBef>
        <a:spcAft>
          <a:spcPct val="0"/>
        </a:spcAft>
        <a:buSzPct val="100000"/>
        <a:buChar char="–"/>
        <a:defRPr sz="1800" kern="1200">
          <a:solidFill>
            <a:srgbClr val="0F7CCB"/>
          </a:solidFill>
          <a:latin typeface="+mn-lt"/>
          <a:ea typeface="+mn-ea"/>
          <a:cs typeface="+mn-cs"/>
          <a:sym typeface="Helvetica" panose="020B0604020202020204" pitchFamily="34" charset="0"/>
        </a:defRPr>
      </a:lvl2pPr>
      <a:lvl3pPr marL="1085823" indent="-171446" algn="l" defTabSz="457189" rtl="0" eaLnBrk="0" fontAlgn="base" hangingPunct="0">
        <a:spcBef>
          <a:spcPts val="400"/>
        </a:spcBef>
        <a:spcAft>
          <a:spcPct val="0"/>
        </a:spcAft>
        <a:buSzPct val="100000"/>
        <a:buChar char="•"/>
        <a:defRPr sz="1800" kern="1200">
          <a:solidFill>
            <a:srgbClr val="0F7CCB"/>
          </a:solidFill>
          <a:latin typeface="+mn-lt"/>
          <a:ea typeface="+mn-ea"/>
          <a:cs typeface="+mn-cs"/>
          <a:sym typeface="Helvetica" panose="020B0604020202020204" pitchFamily="34" charset="0"/>
        </a:defRPr>
      </a:lvl3pPr>
      <a:lvl4pPr marL="1576349" indent="-204783" algn="l" defTabSz="457189" rtl="0" eaLnBrk="0" fontAlgn="base" hangingPunct="0">
        <a:spcBef>
          <a:spcPts val="400"/>
        </a:spcBef>
        <a:spcAft>
          <a:spcPct val="0"/>
        </a:spcAft>
        <a:buSzPct val="100000"/>
        <a:buChar char="–"/>
        <a:defRPr sz="1800" kern="1200">
          <a:solidFill>
            <a:srgbClr val="0F7CCB"/>
          </a:solidFill>
          <a:latin typeface="+mn-lt"/>
          <a:ea typeface="+mn-ea"/>
          <a:cs typeface="+mn-cs"/>
          <a:sym typeface="Helvetica" panose="020B0604020202020204" pitchFamily="34" charset="0"/>
        </a:defRPr>
      </a:lvl4pPr>
      <a:lvl5pPr marL="2033537" indent="-204783" algn="l" defTabSz="457189" rtl="0" eaLnBrk="0" fontAlgn="base" hangingPunct="0">
        <a:spcBef>
          <a:spcPts val="400"/>
        </a:spcBef>
        <a:spcAft>
          <a:spcPct val="0"/>
        </a:spcAft>
        <a:buSzPct val="100000"/>
        <a:buChar char="»"/>
        <a:defRPr sz="1800" kern="1200">
          <a:solidFill>
            <a:srgbClr val="0F7CCB"/>
          </a:solidFill>
          <a:latin typeface="+mn-lt"/>
          <a:ea typeface="+mn-ea"/>
          <a:cs typeface="+mn-cs"/>
          <a:sym typeface="Helvetica" panose="020B0604020202020204" pitchFamily="34" charset="0"/>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pSp>
        <p:nvGrpSpPr>
          <p:cNvPr id="1026" name="组合 6">
            <a:extLst>
              <a:ext uri="{FF2B5EF4-FFF2-40B4-BE49-F238E27FC236}">
                <a16:creationId xmlns:a16="http://schemas.microsoft.com/office/drawing/2014/main" id="{FECA63A2-94D9-4FCA-B6CB-337930713327}"/>
              </a:ext>
            </a:extLst>
          </p:cNvPr>
          <p:cNvGrpSpPr>
            <a:grpSpLocks/>
          </p:cNvGrpSpPr>
          <p:nvPr userDrawn="1"/>
        </p:nvGrpSpPr>
        <p:grpSpPr bwMode="auto">
          <a:xfrm>
            <a:off x="2127251" y="-11907"/>
            <a:ext cx="1871663" cy="377429"/>
            <a:chOff x="4819" y="5060"/>
            <a:chExt cx="3118" cy="907"/>
          </a:xfrm>
        </p:grpSpPr>
        <p:sp>
          <p:nvSpPr>
            <p:cNvPr id="3" name="矩形 2">
              <a:extLst>
                <a:ext uri="{FF2B5EF4-FFF2-40B4-BE49-F238E27FC236}">
                  <a16:creationId xmlns:a16="http://schemas.microsoft.com/office/drawing/2014/main" id="{4EB58281-AE6E-4E2F-BA6D-00F637A6AC29}"/>
                </a:ext>
              </a:extLst>
            </p:cNvPr>
            <p:cNvSpPr/>
            <p:nvPr userDrawn="1"/>
          </p:nvSpPr>
          <p:spPr>
            <a:xfrm>
              <a:off x="4819" y="5060"/>
              <a:ext cx="3118" cy="907"/>
            </a:xfrm>
            <a:prstGeom prst="rect">
              <a:avLst/>
            </a:prstGeom>
            <a:solidFill>
              <a:srgbClr val="FFFFFF"/>
            </a:solidFill>
            <a:ln w="28575" cap="flat" cmpd="sng">
              <a:solidFill>
                <a:srgbClr val="FF0000"/>
              </a:solidFill>
              <a:prstDash val="solid"/>
              <a:miter/>
              <a:headEnd type="none" w="med" len="med"/>
              <a:tailEnd type="none" w="med" len="med"/>
            </a:ln>
          </p:spPr>
          <p:txBody>
            <a:bodyPr lIns="72000" tIns="36000" rIns="72000" bIns="36000"/>
            <a:lstStyle>
              <a:lvl1pPr indent="266700">
                <a:defRPr>
                  <a:solidFill>
                    <a:schemeClr val="tx1"/>
                  </a:solidFill>
                  <a:latin typeface="Arial" panose="020B0604020202020204" pitchFamily="34" charset="0"/>
                  <a:ea typeface="楷体_GB2312" panose="02010609030101010101" pitchFamily="49" charset="-122"/>
                </a:defRPr>
              </a:lvl1pPr>
              <a:lvl2pPr marL="742950" indent="-285750">
                <a:defRPr>
                  <a:solidFill>
                    <a:schemeClr val="tx1"/>
                  </a:solidFill>
                  <a:latin typeface="Arial" panose="020B0604020202020204" pitchFamily="34" charset="0"/>
                  <a:ea typeface="楷体_GB2312" panose="02010609030101010101" pitchFamily="49" charset="-122"/>
                </a:defRPr>
              </a:lvl2pPr>
              <a:lvl3pPr marL="1143000" indent="-228600">
                <a:defRPr>
                  <a:solidFill>
                    <a:schemeClr val="tx1"/>
                  </a:solidFill>
                  <a:latin typeface="Arial" panose="020B0604020202020204" pitchFamily="34" charset="0"/>
                  <a:ea typeface="楷体_GB2312" panose="02010609030101010101" pitchFamily="49" charset="-122"/>
                </a:defRPr>
              </a:lvl3pPr>
              <a:lvl4pPr marL="1600200" indent="-228600">
                <a:defRPr>
                  <a:solidFill>
                    <a:schemeClr val="tx1"/>
                  </a:solidFill>
                  <a:latin typeface="Arial" panose="020B0604020202020204" pitchFamily="34" charset="0"/>
                  <a:ea typeface="楷体_GB2312" panose="02010609030101010101" pitchFamily="49" charset="-122"/>
                </a:defRPr>
              </a:lvl4pPr>
              <a:lvl5pPr marL="2057400" indent="-228600">
                <a:defRPr>
                  <a:solidFill>
                    <a:schemeClr val="tx1"/>
                  </a:solidFill>
                  <a:latin typeface="Arial" panose="020B0604020202020204" pitchFamily="34" charset="0"/>
                  <a:ea typeface="楷体_GB2312" panose="02010609030101010101"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楷体_GB2312" panose="02010609030101010101"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楷体_GB2312" panose="02010609030101010101"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楷体_GB2312" panose="02010609030101010101"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楷体_GB2312" panose="02010609030101010101" pitchFamily="49" charset="-122"/>
                </a:defRPr>
              </a:lvl9pPr>
            </a:lstStyle>
            <a:p>
              <a:pPr eaLnBrk="1" hangingPunct="1">
                <a:buFont typeface="Arial" panose="020B0604020202020204" pitchFamily="34" charset="0"/>
                <a:buNone/>
              </a:pPr>
              <a:r>
                <a:rPr lang="en-US" altLang="zh-CN" sz="1050" noProof="1">
                  <a:solidFill>
                    <a:srgbClr val="FF0000"/>
                  </a:solidFill>
                  <a:latin typeface="Microsoft YaHei" panose="020B0503020204020204" pitchFamily="34" charset="-122"/>
                  <a:ea typeface="Microsoft YaHei" panose="020B0503020204020204" pitchFamily="34" charset="-122"/>
                  <a:cs typeface="楷体_GB2312" panose="02010609030101010101" pitchFamily="49" charset="-122"/>
                </a:rPr>
                <a:t>   </a:t>
              </a:r>
              <a:r>
                <a:rPr lang="ja-JP" altLang="en-US" sz="1050" noProof="1">
                  <a:solidFill>
                    <a:srgbClr val="FF0000"/>
                  </a:solidFill>
                  <a:latin typeface="Microsoft YaHei" panose="020B0503020204020204" pitchFamily="34" charset="-122"/>
                  <a:ea typeface="Microsoft YaHei" panose="020B0503020204020204" pitchFamily="34" charset="-122"/>
                  <a:cs typeface="楷体_GB2312" panose="02010609030101010101" pitchFamily="49" charset="-122"/>
                </a:rPr>
                <a:t>内部受控</a:t>
              </a:r>
            </a:p>
            <a:p>
              <a:pPr eaLnBrk="1" hangingPunct="1">
                <a:buFont typeface="Arial" panose="020B0604020202020204" pitchFamily="34" charset="0"/>
                <a:buNone/>
              </a:pPr>
              <a:r>
                <a:rPr lang="ja-JP" altLang="en-US" sz="1050" noProof="1">
                  <a:solidFill>
                    <a:srgbClr val="FF0000"/>
                  </a:solidFill>
                  <a:latin typeface="Microsoft YaHei" panose="020B0503020204020204" pitchFamily="34" charset="-122"/>
                  <a:ea typeface="Microsoft YaHei" panose="020B0503020204020204" pitchFamily="34" charset="-122"/>
                  <a:cs typeface="楷体_GB2312" panose="02010609030101010101" pitchFamily="49" charset="-122"/>
                </a:rPr>
                <a:t>未经批准，禁止外传</a:t>
              </a:r>
              <a:endParaRPr lang="ja-JP" altLang="en-US" sz="1050" noProof="1">
                <a:solidFill>
                  <a:srgbClr val="FF0000"/>
                </a:solidFill>
                <a:latin typeface="Microsoft YaHei" panose="020B0503020204020204" pitchFamily="34" charset="-122"/>
                <a:ea typeface="Microsoft YaHei" panose="020B0503020204020204" pitchFamily="34" charset="-122"/>
              </a:endParaRPr>
            </a:p>
            <a:p>
              <a:pPr eaLnBrk="1" hangingPunct="1">
                <a:buFont typeface="Arial" panose="020B0604020202020204" pitchFamily="34" charset="0"/>
                <a:buNone/>
              </a:pPr>
              <a:endParaRPr lang="ja-JP" altLang="en-US" sz="1050" noProof="1">
                <a:latin typeface="Microsoft YaHei" panose="020B0503020204020204" pitchFamily="34" charset="-122"/>
                <a:ea typeface="Microsoft YaHei" panose="020B0503020204020204" pitchFamily="34" charset="-122"/>
              </a:endParaRPr>
            </a:p>
          </p:txBody>
        </p:sp>
        <p:sp>
          <p:nvSpPr>
            <p:cNvPr id="1028" name="五角星 3">
              <a:extLst>
                <a:ext uri="{FF2B5EF4-FFF2-40B4-BE49-F238E27FC236}">
                  <a16:creationId xmlns:a16="http://schemas.microsoft.com/office/drawing/2014/main" id="{9E7253C3-A798-4763-882E-2909FFE22D73}"/>
                </a:ext>
              </a:extLst>
            </p:cNvPr>
            <p:cNvSpPr>
              <a:spLocks noChangeArrowheads="1"/>
            </p:cNvSpPr>
            <p:nvPr userDrawn="1"/>
          </p:nvSpPr>
          <p:spPr bwMode="auto">
            <a:xfrm>
              <a:off x="5326" y="5221"/>
              <a:ext cx="191" cy="194"/>
            </a:xfrm>
            <a:custGeom>
              <a:avLst/>
              <a:gdLst>
                <a:gd name="T0" fmla="*/ 0 w 191"/>
                <a:gd name="T1" fmla="*/ 74 h 194"/>
                <a:gd name="T2" fmla="*/ 72 w 191"/>
                <a:gd name="T3" fmla="*/ 74 h 194"/>
                <a:gd name="T4" fmla="*/ 95 w 191"/>
                <a:gd name="T5" fmla="*/ 0 h 194"/>
                <a:gd name="T6" fmla="*/ 118 w 191"/>
                <a:gd name="T7" fmla="*/ 74 h 194"/>
                <a:gd name="T8" fmla="*/ 190 w 191"/>
                <a:gd name="T9" fmla="*/ 74 h 194"/>
                <a:gd name="T10" fmla="*/ 131 w 191"/>
                <a:gd name="T11" fmla="*/ 119 h 194"/>
                <a:gd name="T12" fmla="*/ 154 w 191"/>
                <a:gd name="T13" fmla="*/ 193 h 194"/>
                <a:gd name="T14" fmla="*/ 95 w 191"/>
                <a:gd name="T15" fmla="*/ 148 h 194"/>
                <a:gd name="T16" fmla="*/ 36 w 191"/>
                <a:gd name="T17" fmla="*/ 193 h 194"/>
                <a:gd name="T18" fmla="*/ 59 w 191"/>
                <a:gd name="T19" fmla="*/ 119 h 19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1" h="194">
                  <a:moveTo>
                    <a:pt x="0" y="74"/>
                  </a:moveTo>
                  <a:lnTo>
                    <a:pt x="72" y="74"/>
                  </a:lnTo>
                  <a:lnTo>
                    <a:pt x="95" y="0"/>
                  </a:lnTo>
                  <a:lnTo>
                    <a:pt x="118" y="74"/>
                  </a:lnTo>
                  <a:lnTo>
                    <a:pt x="190" y="74"/>
                  </a:lnTo>
                  <a:lnTo>
                    <a:pt x="131" y="119"/>
                  </a:lnTo>
                  <a:lnTo>
                    <a:pt x="154" y="193"/>
                  </a:lnTo>
                  <a:lnTo>
                    <a:pt x="95" y="148"/>
                  </a:lnTo>
                  <a:lnTo>
                    <a:pt x="36" y="193"/>
                  </a:lnTo>
                  <a:lnTo>
                    <a:pt x="59" y="119"/>
                  </a:lnTo>
                  <a:lnTo>
                    <a:pt x="0" y="74"/>
                  </a:lnTo>
                  <a:close/>
                </a:path>
              </a:pathLst>
            </a:custGeom>
            <a:solidFill>
              <a:srgbClr val="FFFFFF"/>
            </a:solidFill>
            <a:ln w="28575">
              <a:solidFill>
                <a:srgbClr val="FF0000"/>
              </a:solidFill>
              <a:miter lim="800000"/>
              <a:headEnd/>
              <a:tailEnd/>
            </a:ln>
          </p:spPr>
          <p:txBody>
            <a:bodyPr/>
            <a:lstStyle/>
            <a:p>
              <a:endParaRPr lang="en-US" sz="1350"/>
            </a:p>
          </p:txBody>
        </p:sp>
        <p:sp>
          <p:nvSpPr>
            <p:cNvPr id="1029" name="五角星 4">
              <a:extLst>
                <a:ext uri="{FF2B5EF4-FFF2-40B4-BE49-F238E27FC236}">
                  <a16:creationId xmlns:a16="http://schemas.microsoft.com/office/drawing/2014/main" id="{4D04075C-19CB-4B4C-A93D-343ABA460BCC}"/>
                </a:ext>
              </a:extLst>
            </p:cNvPr>
            <p:cNvSpPr>
              <a:spLocks noChangeArrowheads="1"/>
            </p:cNvSpPr>
            <p:nvPr userDrawn="1"/>
          </p:nvSpPr>
          <p:spPr bwMode="auto">
            <a:xfrm>
              <a:off x="7211" y="5201"/>
              <a:ext cx="191" cy="194"/>
            </a:xfrm>
            <a:custGeom>
              <a:avLst/>
              <a:gdLst>
                <a:gd name="T0" fmla="*/ 0 w 191"/>
                <a:gd name="T1" fmla="*/ 74 h 194"/>
                <a:gd name="T2" fmla="*/ 72 w 191"/>
                <a:gd name="T3" fmla="*/ 74 h 194"/>
                <a:gd name="T4" fmla="*/ 95 w 191"/>
                <a:gd name="T5" fmla="*/ 0 h 194"/>
                <a:gd name="T6" fmla="*/ 118 w 191"/>
                <a:gd name="T7" fmla="*/ 74 h 194"/>
                <a:gd name="T8" fmla="*/ 190 w 191"/>
                <a:gd name="T9" fmla="*/ 74 h 194"/>
                <a:gd name="T10" fmla="*/ 131 w 191"/>
                <a:gd name="T11" fmla="*/ 119 h 194"/>
                <a:gd name="T12" fmla="*/ 154 w 191"/>
                <a:gd name="T13" fmla="*/ 193 h 194"/>
                <a:gd name="T14" fmla="*/ 95 w 191"/>
                <a:gd name="T15" fmla="*/ 148 h 194"/>
                <a:gd name="T16" fmla="*/ 36 w 191"/>
                <a:gd name="T17" fmla="*/ 193 h 194"/>
                <a:gd name="T18" fmla="*/ 59 w 191"/>
                <a:gd name="T19" fmla="*/ 119 h 19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1" h="194">
                  <a:moveTo>
                    <a:pt x="0" y="74"/>
                  </a:moveTo>
                  <a:lnTo>
                    <a:pt x="72" y="74"/>
                  </a:lnTo>
                  <a:lnTo>
                    <a:pt x="95" y="0"/>
                  </a:lnTo>
                  <a:lnTo>
                    <a:pt x="118" y="74"/>
                  </a:lnTo>
                  <a:lnTo>
                    <a:pt x="190" y="74"/>
                  </a:lnTo>
                  <a:lnTo>
                    <a:pt x="131" y="119"/>
                  </a:lnTo>
                  <a:lnTo>
                    <a:pt x="154" y="193"/>
                  </a:lnTo>
                  <a:lnTo>
                    <a:pt x="95" y="148"/>
                  </a:lnTo>
                  <a:lnTo>
                    <a:pt x="36" y="193"/>
                  </a:lnTo>
                  <a:lnTo>
                    <a:pt x="59" y="119"/>
                  </a:lnTo>
                  <a:lnTo>
                    <a:pt x="0" y="74"/>
                  </a:lnTo>
                  <a:close/>
                </a:path>
              </a:pathLst>
            </a:custGeom>
            <a:solidFill>
              <a:srgbClr val="FFFFFF"/>
            </a:solidFill>
            <a:ln w="28575">
              <a:solidFill>
                <a:srgbClr val="FF0000"/>
              </a:solidFill>
              <a:miter lim="800000"/>
              <a:headEnd/>
              <a:tailEnd/>
            </a:ln>
          </p:spPr>
          <p:txBody>
            <a:bodyPr/>
            <a:lstStyle/>
            <a:p>
              <a:endParaRPr lang="en-US" sz="1350"/>
            </a:p>
          </p:txBody>
        </p:sp>
      </p:grpSp>
    </p:spTree>
    <p:extLst>
      <p:ext uri="{BB962C8B-B14F-4D97-AF65-F5344CB8AC3E}">
        <p14:creationId xmlns:p14="http://schemas.microsoft.com/office/powerpoint/2010/main" val="2145620053"/>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Lst>
  <p:txStyles>
    <p:titleStyle>
      <a:lvl1pPr algn="l" rtl="0" eaLnBrk="0" fontAlgn="base" hangingPunct="0">
        <a:spcBef>
          <a:spcPct val="0"/>
        </a:spcBef>
        <a:spcAft>
          <a:spcPct val="0"/>
        </a:spcAft>
        <a:defRPr sz="1800" b="1">
          <a:solidFill>
            <a:schemeClr val="tx2"/>
          </a:solidFill>
          <a:latin typeface="Microsoft YaHei" panose="020B0503020204020204" pitchFamily="34" charset="-122"/>
          <a:ea typeface="Microsoft YaHei" panose="020B0503020204020204" pitchFamily="34" charset="-122"/>
          <a:cs typeface="+mj-cs"/>
        </a:defRPr>
      </a:lvl1pPr>
      <a:lvl2pPr algn="l" rtl="0" eaLnBrk="0" fontAlgn="base" hangingPunct="0">
        <a:spcBef>
          <a:spcPct val="0"/>
        </a:spcBef>
        <a:spcAft>
          <a:spcPct val="0"/>
        </a:spcAft>
        <a:defRPr sz="1800" b="1">
          <a:solidFill>
            <a:schemeClr val="tx2"/>
          </a:solidFill>
          <a:latin typeface="Microsoft YaHei" panose="020B0503020204020204" pitchFamily="34" charset="-122"/>
          <a:ea typeface="Microsoft YaHei" panose="020B0503020204020204" pitchFamily="34" charset="-122"/>
        </a:defRPr>
      </a:lvl2pPr>
      <a:lvl3pPr algn="l" rtl="0" eaLnBrk="0" fontAlgn="base" hangingPunct="0">
        <a:spcBef>
          <a:spcPct val="0"/>
        </a:spcBef>
        <a:spcAft>
          <a:spcPct val="0"/>
        </a:spcAft>
        <a:defRPr sz="1800" b="1">
          <a:solidFill>
            <a:schemeClr val="tx2"/>
          </a:solidFill>
          <a:latin typeface="Microsoft YaHei" panose="020B0503020204020204" pitchFamily="34" charset="-122"/>
          <a:ea typeface="Microsoft YaHei" panose="020B0503020204020204" pitchFamily="34" charset="-122"/>
        </a:defRPr>
      </a:lvl3pPr>
      <a:lvl4pPr algn="l" rtl="0" eaLnBrk="0" fontAlgn="base" hangingPunct="0">
        <a:spcBef>
          <a:spcPct val="0"/>
        </a:spcBef>
        <a:spcAft>
          <a:spcPct val="0"/>
        </a:spcAft>
        <a:defRPr sz="1800" b="1">
          <a:solidFill>
            <a:schemeClr val="tx2"/>
          </a:solidFill>
          <a:latin typeface="Microsoft YaHei" panose="020B0503020204020204" pitchFamily="34" charset="-122"/>
          <a:ea typeface="Microsoft YaHei" panose="020B0503020204020204" pitchFamily="34" charset="-122"/>
        </a:defRPr>
      </a:lvl4pPr>
      <a:lvl5pPr algn="l" rtl="0" eaLnBrk="0" fontAlgn="base" hangingPunct="0">
        <a:spcBef>
          <a:spcPct val="0"/>
        </a:spcBef>
        <a:spcAft>
          <a:spcPct val="0"/>
        </a:spcAft>
        <a:defRPr sz="1800" b="1">
          <a:solidFill>
            <a:schemeClr val="tx2"/>
          </a:solidFill>
          <a:latin typeface="Microsoft YaHei" panose="020B0503020204020204" pitchFamily="34" charset="-122"/>
          <a:ea typeface="Microsoft YaHei" panose="020B0503020204020204" pitchFamily="34" charset="-122"/>
        </a:defRPr>
      </a:lvl5pPr>
      <a:lvl6pPr marL="342900" algn="l" rtl="0" eaLnBrk="1" fontAlgn="base" hangingPunct="1">
        <a:spcBef>
          <a:spcPct val="0"/>
        </a:spcBef>
        <a:spcAft>
          <a:spcPct val="0"/>
        </a:spcAft>
        <a:defRPr sz="1875">
          <a:solidFill>
            <a:schemeClr val="tx2"/>
          </a:solidFill>
          <a:latin typeface="Arial" pitchFamily="34" charset="0"/>
          <a:ea typeface="宋体" pitchFamily="2" charset="-122"/>
        </a:defRPr>
      </a:lvl6pPr>
      <a:lvl7pPr marL="685800" algn="l" rtl="0" eaLnBrk="1" fontAlgn="base" hangingPunct="1">
        <a:spcBef>
          <a:spcPct val="0"/>
        </a:spcBef>
        <a:spcAft>
          <a:spcPct val="0"/>
        </a:spcAft>
        <a:defRPr sz="1875">
          <a:solidFill>
            <a:schemeClr val="tx2"/>
          </a:solidFill>
          <a:latin typeface="Arial" pitchFamily="34" charset="0"/>
          <a:ea typeface="宋体" pitchFamily="2" charset="-122"/>
        </a:defRPr>
      </a:lvl7pPr>
      <a:lvl8pPr marL="1028700" algn="l" rtl="0" eaLnBrk="1" fontAlgn="base" hangingPunct="1">
        <a:spcBef>
          <a:spcPct val="0"/>
        </a:spcBef>
        <a:spcAft>
          <a:spcPct val="0"/>
        </a:spcAft>
        <a:defRPr sz="1875">
          <a:solidFill>
            <a:schemeClr val="tx2"/>
          </a:solidFill>
          <a:latin typeface="Arial" pitchFamily="34" charset="0"/>
          <a:ea typeface="宋体" pitchFamily="2" charset="-122"/>
        </a:defRPr>
      </a:lvl8pPr>
      <a:lvl9pPr marL="1371600" algn="l" rtl="0" eaLnBrk="1" fontAlgn="base" hangingPunct="1">
        <a:spcBef>
          <a:spcPct val="0"/>
        </a:spcBef>
        <a:spcAft>
          <a:spcPct val="0"/>
        </a:spcAft>
        <a:defRPr sz="1875">
          <a:solidFill>
            <a:schemeClr val="tx2"/>
          </a:solidFill>
          <a:latin typeface="Arial" pitchFamily="34" charset="0"/>
          <a:ea typeface="宋体" pitchFamily="2" charset="-122"/>
        </a:defRPr>
      </a:lvl9pPr>
    </p:titleStyle>
    <p:bodyStyle>
      <a:lvl1pPr marL="257175" indent="-257175" algn="l" rtl="0" eaLnBrk="0" fontAlgn="base" hangingPunct="0">
        <a:spcBef>
          <a:spcPct val="20000"/>
        </a:spcBef>
        <a:spcAft>
          <a:spcPct val="0"/>
        </a:spcAft>
        <a:defRPr sz="1200">
          <a:solidFill>
            <a:schemeClr val="tx1"/>
          </a:solidFill>
          <a:latin typeface="Microsoft YaHei" panose="020B0503020204020204" pitchFamily="34" charset="-122"/>
          <a:ea typeface="Microsoft YaHei" panose="020B0503020204020204" pitchFamily="34" charset="-122"/>
          <a:cs typeface="+mn-cs"/>
        </a:defRPr>
      </a:lvl1pPr>
      <a:lvl2pPr marL="557213" indent="-214313" algn="l" rtl="0" eaLnBrk="0" fontAlgn="base" hangingPunct="0">
        <a:spcBef>
          <a:spcPct val="20000"/>
        </a:spcBef>
        <a:spcAft>
          <a:spcPct val="0"/>
        </a:spcAft>
        <a:buChar char="–"/>
        <a:defRPr sz="1050">
          <a:solidFill>
            <a:schemeClr val="tx1"/>
          </a:solidFill>
          <a:latin typeface="楷体_GB2312" pitchFamily="49" charset="-122"/>
          <a:ea typeface="楷体_GB2312" pitchFamily="49" charset="-122"/>
        </a:defRPr>
      </a:lvl2pPr>
      <a:lvl3pPr marL="857250" indent="-171450" algn="l" rtl="0" eaLnBrk="0" fontAlgn="base" hangingPunct="0">
        <a:spcBef>
          <a:spcPct val="20000"/>
        </a:spcBef>
        <a:spcAft>
          <a:spcPct val="0"/>
        </a:spcAft>
        <a:buChar char="•"/>
        <a:defRPr sz="1050">
          <a:solidFill>
            <a:schemeClr val="tx1"/>
          </a:solidFill>
          <a:latin typeface="楷体_GB2312" pitchFamily="49" charset="-122"/>
          <a:ea typeface="楷体_GB2312" pitchFamily="49" charset="-122"/>
        </a:defRPr>
      </a:lvl3pPr>
      <a:lvl4pPr marL="1200150" indent="-171450" algn="l" rtl="0" eaLnBrk="0" fontAlgn="base" hangingPunct="0">
        <a:spcBef>
          <a:spcPct val="20000"/>
        </a:spcBef>
        <a:spcAft>
          <a:spcPct val="0"/>
        </a:spcAft>
        <a:buChar char="–"/>
        <a:defRPr sz="1050">
          <a:solidFill>
            <a:schemeClr val="tx1"/>
          </a:solidFill>
          <a:latin typeface="楷体_GB2312" pitchFamily="49" charset="-122"/>
          <a:ea typeface="楷体_GB2312" pitchFamily="49" charset="-122"/>
        </a:defRPr>
      </a:lvl4pPr>
      <a:lvl5pPr marL="1543050" indent="-171450" algn="l" rtl="0" eaLnBrk="0" fontAlgn="base" hangingPunct="0">
        <a:spcBef>
          <a:spcPct val="20000"/>
        </a:spcBef>
        <a:spcAft>
          <a:spcPct val="0"/>
        </a:spcAft>
        <a:buChar char="»"/>
        <a:defRPr sz="1050">
          <a:solidFill>
            <a:schemeClr val="tx1"/>
          </a:solidFill>
          <a:latin typeface="楷体_GB2312" pitchFamily="49" charset="-122"/>
          <a:ea typeface="楷体_GB2312" pitchFamily="49" charset="-122"/>
        </a:defRPr>
      </a:lvl5pPr>
      <a:lvl6pPr marL="1885950" indent="-171450" algn="l" rtl="0" eaLnBrk="1" fontAlgn="base" hangingPunct="1">
        <a:spcBef>
          <a:spcPct val="20000"/>
        </a:spcBef>
        <a:spcAft>
          <a:spcPct val="0"/>
        </a:spcAft>
        <a:buChar char="»"/>
        <a:defRPr sz="1425">
          <a:solidFill>
            <a:schemeClr val="tx1"/>
          </a:solidFill>
          <a:latin typeface="+mn-lt"/>
          <a:ea typeface="+mn-ea"/>
        </a:defRPr>
      </a:lvl6pPr>
      <a:lvl7pPr marL="2228850" indent="-171450" algn="l" rtl="0" eaLnBrk="1" fontAlgn="base" hangingPunct="1">
        <a:spcBef>
          <a:spcPct val="20000"/>
        </a:spcBef>
        <a:spcAft>
          <a:spcPct val="0"/>
        </a:spcAft>
        <a:buChar char="»"/>
        <a:defRPr sz="1425">
          <a:solidFill>
            <a:schemeClr val="tx1"/>
          </a:solidFill>
          <a:latin typeface="+mn-lt"/>
          <a:ea typeface="+mn-ea"/>
        </a:defRPr>
      </a:lvl7pPr>
      <a:lvl8pPr marL="2571750" indent="-171450" algn="l" rtl="0" eaLnBrk="1" fontAlgn="base" hangingPunct="1">
        <a:spcBef>
          <a:spcPct val="20000"/>
        </a:spcBef>
        <a:spcAft>
          <a:spcPct val="0"/>
        </a:spcAft>
        <a:buChar char="»"/>
        <a:defRPr sz="1425">
          <a:solidFill>
            <a:schemeClr val="tx1"/>
          </a:solidFill>
          <a:latin typeface="+mn-lt"/>
          <a:ea typeface="+mn-ea"/>
        </a:defRPr>
      </a:lvl8pPr>
      <a:lvl9pPr marL="2914650" indent="-171450" algn="l" rtl="0" eaLnBrk="1" fontAlgn="base" hangingPunct="1">
        <a:spcBef>
          <a:spcPct val="20000"/>
        </a:spcBef>
        <a:spcAft>
          <a:spcPct val="0"/>
        </a:spcAft>
        <a:buChar char="»"/>
        <a:defRPr sz="1425">
          <a:solidFill>
            <a:schemeClr val="tx1"/>
          </a:solidFill>
          <a:latin typeface="+mn-lt"/>
          <a:ea typeface="+mn-ea"/>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4">
            <a:extLst>
              <a:ext uri="{FF2B5EF4-FFF2-40B4-BE49-F238E27FC236}">
                <a16:creationId xmlns:a16="http://schemas.microsoft.com/office/drawing/2014/main" id="{F462CC8D-95F0-4C51-AA1E-63CDFFE7BB55}"/>
              </a:ext>
            </a:extLst>
          </p:cNvPr>
          <p:cNvSpPr>
            <a:spLocks noGrp="1"/>
          </p:cNvSpPr>
          <p:nvPr>
            <p:ph type="sldNum" sz="quarter" idx="12"/>
          </p:nvPr>
        </p:nvSpPr>
        <p:spPr>
          <a:xfrm>
            <a:off x="3771900" y="4858164"/>
            <a:ext cx="1600200" cy="273844"/>
          </a:xfrm>
        </p:spPr>
        <p:txBody>
          <a:bodyPr/>
          <a:lstStyle/>
          <a:p>
            <a:pPr defTabSz="685800"/>
            <a:fld id="{FDA3F9CF-69F2-A349-8EBE-014AB1EF939B}" type="slidenum">
              <a:rPr lang="it-IT">
                <a:latin typeface="Helvetica"/>
                <a:cs typeface="Helvetica"/>
              </a:rPr>
              <a:pPr defTabSz="685800"/>
              <a:t>1</a:t>
            </a:fld>
            <a:endParaRPr lang="it-IT">
              <a:latin typeface="Helvetica"/>
              <a:cs typeface="Helvetica"/>
            </a:endParaRPr>
          </a:p>
        </p:txBody>
      </p:sp>
      <p:sp>
        <p:nvSpPr>
          <p:cNvPr id="12" name="Segnaposto testo 3">
            <a:extLst>
              <a:ext uri="{FF2B5EF4-FFF2-40B4-BE49-F238E27FC236}">
                <a16:creationId xmlns:a16="http://schemas.microsoft.com/office/drawing/2014/main" id="{2416750D-D03B-4D59-BB90-DF3DAD3DAF7E}"/>
              </a:ext>
            </a:extLst>
          </p:cNvPr>
          <p:cNvSpPr txBox="1">
            <a:spLocks/>
          </p:cNvSpPr>
          <p:nvPr/>
        </p:nvSpPr>
        <p:spPr bwMode="auto">
          <a:xfrm>
            <a:off x="875128" y="175881"/>
            <a:ext cx="5820640" cy="361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45719" tIns="45719" rIns="45719" bIns="45719" numCol="1" anchor="t" anchorCtr="0" compatLnSpc="1">
            <a:prstTxWarp prst="textNoShape">
              <a:avLst/>
            </a:prstTxWarp>
          </a:bodyPr>
          <a:lstStyle>
            <a:lvl1pPr marL="0" indent="0" algn="l" defTabSz="457189" rtl="0" eaLnBrk="0" fontAlgn="base" hangingPunct="0">
              <a:spcBef>
                <a:spcPts val="400"/>
              </a:spcBef>
              <a:spcAft>
                <a:spcPct val="0"/>
              </a:spcAft>
              <a:buNone/>
              <a:defRPr sz="1800" kern="1200">
                <a:solidFill>
                  <a:srgbClr val="0F7CCB"/>
                </a:solidFill>
                <a:latin typeface="Helvetica"/>
                <a:ea typeface="+mn-ea"/>
                <a:cs typeface="Helvetica"/>
                <a:sym typeface="Helvetica" panose="020B0604020202020204" pitchFamily="34" charset="0"/>
              </a:defRPr>
            </a:lvl1pPr>
            <a:lvl2pPr marL="639747" indent="-182558" algn="l" defTabSz="457189" rtl="0" eaLnBrk="0" fontAlgn="base" hangingPunct="0">
              <a:spcBef>
                <a:spcPts val="400"/>
              </a:spcBef>
              <a:spcAft>
                <a:spcPct val="0"/>
              </a:spcAft>
              <a:buSzPct val="100000"/>
              <a:buChar char="–"/>
              <a:defRPr sz="1800" kern="1200">
                <a:solidFill>
                  <a:srgbClr val="0F7CCB"/>
                </a:solidFill>
                <a:latin typeface="+mn-lt"/>
                <a:ea typeface="+mn-ea"/>
                <a:cs typeface="+mn-cs"/>
                <a:sym typeface="Helvetica" panose="020B0604020202020204" pitchFamily="34" charset="0"/>
              </a:defRPr>
            </a:lvl2pPr>
            <a:lvl3pPr marL="1085823" indent="-171446" algn="l" defTabSz="457189" rtl="0" eaLnBrk="0" fontAlgn="base" hangingPunct="0">
              <a:spcBef>
                <a:spcPts val="400"/>
              </a:spcBef>
              <a:spcAft>
                <a:spcPct val="0"/>
              </a:spcAft>
              <a:buSzPct val="100000"/>
              <a:buChar char="•"/>
              <a:defRPr sz="1800" kern="1200">
                <a:solidFill>
                  <a:srgbClr val="0F7CCB"/>
                </a:solidFill>
                <a:latin typeface="+mn-lt"/>
                <a:ea typeface="+mn-ea"/>
                <a:cs typeface="+mn-cs"/>
                <a:sym typeface="Helvetica" panose="020B0604020202020204" pitchFamily="34" charset="0"/>
              </a:defRPr>
            </a:lvl3pPr>
            <a:lvl4pPr marL="1576349" indent="-204783" algn="l" defTabSz="457189" rtl="0" eaLnBrk="0" fontAlgn="base" hangingPunct="0">
              <a:spcBef>
                <a:spcPts val="400"/>
              </a:spcBef>
              <a:spcAft>
                <a:spcPct val="0"/>
              </a:spcAft>
              <a:buSzPct val="100000"/>
              <a:buChar char="–"/>
              <a:defRPr sz="1800" kern="1200">
                <a:solidFill>
                  <a:srgbClr val="0F7CCB"/>
                </a:solidFill>
                <a:latin typeface="+mn-lt"/>
                <a:ea typeface="+mn-ea"/>
                <a:cs typeface="+mn-cs"/>
                <a:sym typeface="Helvetica" panose="020B0604020202020204" pitchFamily="34" charset="0"/>
              </a:defRPr>
            </a:lvl4pPr>
            <a:lvl5pPr marL="2033537" indent="-204783" algn="l" defTabSz="457189" rtl="0" eaLnBrk="0" fontAlgn="base" hangingPunct="0">
              <a:spcBef>
                <a:spcPts val="400"/>
              </a:spcBef>
              <a:spcAft>
                <a:spcPct val="0"/>
              </a:spcAft>
              <a:buSzPct val="100000"/>
              <a:buChar char="»"/>
              <a:defRPr sz="1800" kern="1200">
                <a:solidFill>
                  <a:srgbClr val="0F7CCB"/>
                </a:solidFill>
                <a:latin typeface="+mn-lt"/>
                <a:ea typeface="+mn-ea"/>
                <a:cs typeface="+mn-cs"/>
                <a:sym typeface="Helvetica" panose="020B0604020202020204" pitchFamily="34" charset="0"/>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t-IT" dirty="0"/>
              <a:t>PITEF Project – Electric machine key </a:t>
            </a:r>
            <a:r>
              <a:rPr lang="it-IT" dirty="0" err="1"/>
              <a:t>characteristics</a:t>
            </a:r>
            <a:endParaRPr lang="it-IT" dirty="0"/>
          </a:p>
        </p:txBody>
      </p:sp>
      <p:pic>
        <p:nvPicPr>
          <p:cNvPr id="7" name="Picture 7" descr="A picture containing LEGO, toy&#10;&#10;Description automatically generated">
            <a:extLst>
              <a:ext uri="{FF2B5EF4-FFF2-40B4-BE49-F238E27FC236}">
                <a16:creationId xmlns:a16="http://schemas.microsoft.com/office/drawing/2014/main" id="{8198999F-A90B-4322-8D60-D5BE079A7BD0}"/>
              </a:ext>
            </a:extLst>
          </p:cNvPr>
          <p:cNvPicPr>
            <a:picLocks noChangeAspect="1"/>
          </p:cNvPicPr>
          <p:nvPr/>
        </p:nvPicPr>
        <p:blipFill>
          <a:blip r:embed="rId3"/>
          <a:stretch>
            <a:fillRect/>
          </a:stretch>
        </p:blipFill>
        <p:spPr>
          <a:xfrm rot="5400000">
            <a:off x="4921507" y="1570759"/>
            <a:ext cx="3801645" cy="2185162"/>
          </a:xfrm>
          <a:prstGeom prst="rect">
            <a:avLst/>
          </a:prstGeom>
        </p:spPr>
      </p:pic>
      <p:graphicFrame>
        <p:nvGraphicFramePr>
          <p:cNvPr id="9" name="Table 2">
            <a:extLst>
              <a:ext uri="{FF2B5EF4-FFF2-40B4-BE49-F238E27FC236}">
                <a16:creationId xmlns:a16="http://schemas.microsoft.com/office/drawing/2014/main" id="{00817F4A-DCD7-4C84-8A95-CC68CE0F7652}"/>
              </a:ext>
            </a:extLst>
          </p:cNvPr>
          <p:cNvGraphicFramePr>
            <a:graphicFrameLocks noGrp="1"/>
          </p:cNvGraphicFramePr>
          <p:nvPr>
            <p:extLst>
              <p:ext uri="{D42A27DB-BD31-4B8C-83A1-F6EECF244321}">
                <p14:modId xmlns:p14="http://schemas.microsoft.com/office/powerpoint/2010/main" val="2462320467"/>
              </p:ext>
            </p:extLst>
          </p:nvPr>
        </p:nvGraphicFramePr>
        <p:xfrm>
          <a:off x="467642" y="762517"/>
          <a:ext cx="4904458" cy="3840480"/>
        </p:xfrm>
        <a:graphic>
          <a:graphicData uri="http://schemas.openxmlformats.org/drawingml/2006/table">
            <a:tbl>
              <a:tblPr firstRow="1" bandRow="1">
                <a:tableStyleId>{5C22544A-7EE6-4342-B048-85BDC9FD1C3A}</a:tableStyleId>
              </a:tblPr>
              <a:tblGrid>
                <a:gridCol w="2452229">
                  <a:extLst>
                    <a:ext uri="{9D8B030D-6E8A-4147-A177-3AD203B41FA5}">
                      <a16:colId xmlns:a16="http://schemas.microsoft.com/office/drawing/2014/main" val="2416054050"/>
                    </a:ext>
                  </a:extLst>
                </a:gridCol>
                <a:gridCol w="2452229">
                  <a:extLst>
                    <a:ext uri="{9D8B030D-6E8A-4147-A177-3AD203B41FA5}">
                      <a16:colId xmlns:a16="http://schemas.microsoft.com/office/drawing/2014/main" val="649167782"/>
                    </a:ext>
                  </a:extLst>
                </a:gridCol>
              </a:tblGrid>
              <a:tr h="223830">
                <a:tc>
                  <a:txBody>
                    <a:bodyPr/>
                    <a:lstStyle/>
                    <a:p>
                      <a:pPr algn="ctr"/>
                      <a:r>
                        <a:rPr lang="en-US" sz="1200" b="1" dirty="0"/>
                        <a:t>KEY CHARACTERISTICS</a:t>
                      </a:r>
                    </a:p>
                  </a:txBody>
                  <a:tcPr anchor="ctr"/>
                </a:tc>
                <a:tc>
                  <a:txBody>
                    <a:bodyPr/>
                    <a:lstStyle/>
                    <a:p>
                      <a:pPr algn="ctr"/>
                      <a:r>
                        <a:rPr lang="en-US" sz="1200" b="1" dirty="0"/>
                        <a:t>SPECIFICATION</a:t>
                      </a:r>
                    </a:p>
                  </a:txBody>
                  <a:tcPr anchor="ctr"/>
                </a:tc>
                <a:extLst>
                  <a:ext uri="{0D108BD9-81ED-4DB2-BD59-A6C34878D82A}">
                    <a16:rowId xmlns:a16="http://schemas.microsoft.com/office/drawing/2014/main" val="3482556856"/>
                  </a:ext>
                </a:extLst>
              </a:tr>
              <a:tr h="223830">
                <a:tc>
                  <a:txBody>
                    <a:bodyPr/>
                    <a:lstStyle/>
                    <a:p>
                      <a:pPr algn="ctr"/>
                      <a:r>
                        <a:rPr lang="en-US" sz="1200" b="0" dirty="0"/>
                        <a:t>Motor type</a:t>
                      </a:r>
                    </a:p>
                  </a:txBody>
                  <a:tcPr anchor="ctr"/>
                </a:tc>
                <a:tc>
                  <a:txBody>
                    <a:bodyPr/>
                    <a:lstStyle/>
                    <a:p>
                      <a:pPr algn="ctr"/>
                      <a:r>
                        <a:rPr lang="en-US" sz="1200" b="0" dirty="0"/>
                        <a:t>PMSM</a:t>
                      </a:r>
                    </a:p>
                  </a:txBody>
                  <a:tcPr anchor="ctr"/>
                </a:tc>
                <a:extLst>
                  <a:ext uri="{0D108BD9-81ED-4DB2-BD59-A6C34878D82A}">
                    <a16:rowId xmlns:a16="http://schemas.microsoft.com/office/drawing/2014/main" val="3117967081"/>
                  </a:ext>
                </a:extLst>
              </a:tr>
              <a:tr h="223830">
                <a:tc>
                  <a:txBody>
                    <a:bodyPr/>
                    <a:lstStyle/>
                    <a:p>
                      <a:pPr algn="ctr"/>
                      <a:r>
                        <a:rPr lang="en-US" sz="1200" b="0" dirty="0"/>
                        <a:t>Winding technology</a:t>
                      </a:r>
                    </a:p>
                  </a:txBody>
                  <a:tcPr anchor="ctr"/>
                </a:tc>
                <a:tc>
                  <a:txBody>
                    <a:bodyPr/>
                    <a:lstStyle/>
                    <a:p>
                      <a:pPr algn="ctr"/>
                      <a:r>
                        <a:rPr lang="en-US" sz="1200" b="0" dirty="0"/>
                        <a:t>Concentrated</a:t>
                      </a:r>
                    </a:p>
                  </a:txBody>
                  <a:tcPr anchor="ctr"/>
                </a:tc>
                <a:extLst>
                  <a:ext uri="{0D108BD9-81ED-4DB2-BD59-A6C34878D82A}">
                    <a16:rowId xmlns:a16="http://schemas.microsoft.com/office/drawing/2014/main" val="3716531637"/>
                  </a:ext>
                </a:extLst>
              </a:tr>
              <a:tr h="223830">
                <a:tc>
                  <a:txBody>
                    <a:bodyPr/>
                    <a:lstStyle/>
                    <a:p>
                      <a:pPr algn="ctr"/>
                      <a:r>
                        <a:rPr lang="en-US" sz="1200" b="0" dirty="0"/>
                        <a:t>Rated torque</a:t>
                      </a:r>
                    </a:p>
                  </a:txBody>
                  <a:tcPr anchor="ctr"/>
                </a:tc>
                <a:tc>
                  <a:txBody>
                    <a:bodyPr/>
                    <a:lstStyle/>
                    <a:p>
                      <a:pPr algn="ctr"/>
                      <a:r>
                        <a:rPr lang="en-US" sz="1200" b="1" dirty="0"/>
                        <a:t>175 Nm</a:t>
                      </a:r>
                    </a:p>
                  </a:txBody>
                  <a:tcPr anchor="ctr"/>
                </a:tc>
                <a:extLst>
                  <a:ext uri="{0D108BD9-81ED-4DB2-BD59-A6C34878D82A}">
                    <a16:rowId xmlns:a16="http://schemas.microsoft.com/office/drawing/2014/main" val="2839607232"/>
                  </a:ext>
                </a:extLst>
              </a:tr>
              <a:tr h="223830">
                <a:tc>
                  <a:txBody>
                    <a:bodyPr/>
                    <a:lstStyle/>
                    <a:p>
                      <a:pPr algn="ctr"/>
                      <a:r>
                        <a:rPr lang="en-US" sz="1200" b="0" dirty="0"/>
                        <a:t>Rated power</a:t>
                      </a:r>
                    </a:p>
                  </a:txBody>
                  <a:tcPr anchor="ctr"/>
                </a:tc>
                <a:tc>
                  <a:txBody>
                    <a:bodyPr/>
                    <a:lstStyle/>
                    <a:p>
                      <a:pPr algn="ctr"/>
                      <a:r>
                        <a:rPr lang="en-US" sz="1200" b="1" dirty="0"/>
                        <a:t>50 kW</a:t>
                      </a:r>
                    </a:p>
                  </a:txBody>
                  <a:tcPr anchor="ctr"/>
                </a:tc>
                <a:extLst>
                  <a:ext uri="{0D108BD9-81ED-4DB2-BD59-A6C34878D82A}">
                    <a16:rowId xmlns:a16="http://schemas.microsoft.com/office/drawing/2014/main" val="4085168626"/>
                  </a:ext>
                </a:extLst>
              </a:tr>
              <a:tr h="223830">
                <a:tc>
                  <a:txBody>
                    <a:bodyPr/>
                    <a:lstStyle/>
                    <a:p>
                      <a:pPr algn="ctr"/>
                      <a:r>
                        <a:rPr lang="en-US" sz="1200" b="0" dirty="0"/>
                        <a:t>Knee speed (nominal curve)</a:t>
                      </a:r>
                    </a:p>
                  </a:txBody>
                  <a:tcPr anchor="ctr"/>
                </a:tc>
                <a:tc>
                  <a:txBody>
                    <a:bodyPr/>
                    <a:lstStyle/>
                    <a:p>
                      <a:pPr algn="ctr"/>
                      <a:r>
                        <a:rPr lang="en-US" sz="1200" b="0" dirty="0"/>
                        <a:t>2750 rpm</a:t>
                      </a:r>
                    </a:p>
                  </a:txBody>
                  <a:tcPr anchor="ctr"/>
                </a:tc>
                <a:extLst>
                  <a:ext uri="{0D108BD9-81ED-4DB2-BD59-A6C34878D82A}">
                    <a16:rowId xmlns:a16="http://schemas.microsoft.com/office/drawing/2014/main" val="3673206288"/>
                  </a:ext>
                </a:extLst>
              </a:tr>
              <a:tr h="223830">
                <a:tc>
                  <a:txBody>
                    <a:bodyPr/>
                    <a:lstStyle/>
                    <a:p>
                      <a:pPr algn="ctr"/>
                      <a:r>
                        <a:rPr lang="en-US" sz="1200" b="0" dirty="0"/>
                        <a:t>Peak torque</a:t>
                      </a:r>
                    </a:p>
                  </a:txBody>
                  <a:tcPr anchor="ctr"/>
                </a:tc>
                <a:tc>
                  <a:txBody>
                    <a:bodyPr/>
                    <a:lstStyle/>
                    <a:p>
                      <a:pPr algn="ctr"/>
                      <a:r>
                        <a:rPr lang="en-US" sz="1200" b="1" dirty="0"/>
                        <a:t>330 Nm</a:t>
                      </a:r>
                    </a:p>
                  </a:txBody>
                  <a:tcPr anchor="ctr"/>
                </a:tc>
                <a:extLst>
                  <a:ext uri="{0D108BD9-81ED-4DB2-BD59-A6C34878D82A}">
                    <a16:rowId xmlns:a16="http://schemas.microsoft.com/office/drawing/2014/main" val="609906257"/>
                  </a:ext>
                </a:extLst>
              </a:tr>
              <a:tr h="223830">
                <a:tc>
                  <a:txBody>
                    <a:bodyPr/>
                    <a:lstStyle/>
                    <a:p>
                      <a:pPr algn="ctr"/>
                      <a:r>
                        <a:rPr lang="en-US" sz="1200" b="0" dirty="0"/>
                        <a:t>Peak power</a:t>
                      </a:r>
                    </a:p>
                  </a:txBody>
                  <a:tcPr anchor="ctr"/>
                </a:tc>
                <a:tc>
                  <a:txBody>
                    <a:bodyPr/>
                    <a:lstStyle/>
                    <a:p>
                      <a:pPr algn="ctr"/>
                      <a:r>
                        <a:rPr lang="en-US" sz="1200" b="1" dirty="0"/>
                        <a:t>85 kW</a:t>
                      </a:r>
                    </a:p>
                  </a:txBody>
                  <a:tcPr anchor="ctr"/>
                </a:tc>
                <a:extLst>
                  <a:ext uri="{0D108BD9-81ED-4DB2-BD59-A6C34878D82A}">
                    <a16:rowId xmlns:a16="http://schemas.microsoft.com/office/drawing/2014/main" val="2533148958"/>
                  </a:ext>
                </a:extLst>
              </a:tr>
              <a:tr h="223830">
                <a:tc>
                  <a:txBody>
                    <a:bodyPr/>
                    <a:lstStyle/>
                    <a:p>
                      <a:pPr algn="ctr"/>
                      <a:r>
                        <a:rPr lang="en-US" sz="1200" b="0" dirty="0"/>
                        <a:t>Knee speed (peak curve)</a:t>
                      </a:r>
                    </a:p>
                  </a:txBody>
                  <a:tcPr anchor="ctr"/>
                </a:tc>
                <a:tc>
                  <a:txBody>
                    <a:bodyPr/>
                    <a:lstStyle/>
                    <a:p>
                      <a:pPr algn="ctr"/>
                      <a:r>
                        <a:rPr lang="en-US" sz="1200" b="0" dirty="0"/>
                        <a:t>2450 rpm</a:t>
                      </a:r>
                    </a:p>
                  </a:txBody>
                  <a:tcPr anchor="ctr"/>
                </a:tc>
                <a:extLst>
                  <a:ext uri="{0D108BD9-81ED-4DB2-BD59-A6C34878D82A}">
                    <a16:rowId xmlns:a16="http://schemas.microsoft.com/office/drawing/2014/main" val="2001069334"/>
                  </a:ext>
                </a:extLst>
              </a:tr>
              <a:tr h="223830">
                <a:tc>
                  <a:txBody>
                    <a:bodyPr/>
                    <a:lstStyle/>
                    <a:p>
                      <a:pPr algn="ctr"/>
                      <a:r>
                        <a:rPr lang="en-US" sz="1200" b="0" dirty="0"/>
                        <a:t>Max speed</a:t>
                      </a:r>
                    </a:p>
                  </a:txBody>
                  <a:tcPr anchor="ctr"/>
                </a:tc>
                <a:tc>
                  <a:txBody>
                    <a:bodyPr/>
                    <a:lstStyle/>
                    <a:p>
                      <a:pPr algn="ctr"/>
                      <a:r>
                        <a:rPr lang="en-US" sz="1200" b="0" dirty="0"/>
                        <a:t>6000 rpm</a:t>
                      </a:r>
                    </a:p>
                  </a:txBody>
                  <a:tcPr anchor="ctr"/>
                </a:tc>
                <a:extLst>
                  <a:ext uri="{0D108BD9-81ED-4DB2-BD59-A6C34878D82A}">
                    <a16:rowId xmlns:a16="http://schemas.microsoft.com/office/drawing/2014/main" val="2522281833"/>
                  </a:ext>
                </a:extLst>
              </a:tr>
              <a:tr h="223830">
                <a:tc>
                  <a:txBody>
                    <a:bodyPr/>
                    <a:lstStyle/>
                    <a:p>
                      <a:pPr algn="ctr"/>
                      <a:r>
                        <a:rPr lang="en-US" sz="1200" b="0" dirty="0"/>
                        <a:t>Max efficiency</a:t>
                      </a:r>
                    </a:p>
                  </a:txBody>
                  <a:tcPr anchor="ctr"/>
                </a:tc>
                <a:tc>
                  <a:txBody>
                    <a:bodyPr/>
                    <a:lstStyle/>
                    <a:p>
                      <a:pPr algn="ctr"/>
                      <a:r>
                        <a:rPr lang="en-US" sz="1200" b="0" dirty="0"/>
                        <a:t>95.6 %</a:t>
                      </a:r>
                    </a:p>
                  </a:txBody>
                  <a:tcPr anchor="ctr"/>
                </a:tc>
                <a:extLst>
                  <a:ext uri="{0D108BD9-81ED-4DB2-BD59-A6C34878D82A}">
                    <a16:rowId xmlns:a16="http://schemas.microsoft.com/office/drawing/2014/main" val="3596932981"/>
                  </a:ext>
                </a:extLst>
              </a:tr>
              <a:tr h="223830">
                <a:tc>
                  <a:txBody>
                    <a:bodyPr/>
                    <a:lstStyle/>
                    <a:p>
                      <a:pPr algn="ctr"/>
                      <a:r>
                        <a:rPr lang="en-US" sz="1200" b="0" dirty="0"/>
                        <a:t>Stator outer diameter</a:t>
                      </a:r>
                    </a:p>
                  </a:txBody>
                  <a:tcPr anchor="ctr"/>
                </a:tc>
                <a:tc>
                  <a:txBody>
                    <a:bodyPr/>
                    <a:lstStyle/>
                    <a:p>
                      <a:pPr algn="ctr"/>
                      <a:r>
                        <a:rPr lang="en-US" sz="1200" b="0" dirty="0"/>
                        <a:t>275 mm</a:t>
                      </a:r>
                    </a:p>
                  </a:txBody>
                  <a:tcPr anchor="ctr"/>
                </a:tc>
                <a:extLst>
                  <a:ext uri="{0D108BD9-81ED-4DB2-BD59-A6C34878D82A}">
                    <a16:rowId xmlns:a16="http://schemas.microsoft.com/office/drawing/2014/main" val="3121638446"/>
                  </a:ext>
                </a:extLst>
              </a:tr>
              <a:tr h="223830">
                <a:tc>
                  <a:txBody>
                    <a:bodyPr/>
                    <a:lstStyle/>
                    <a:p>
                      <a:pPr algn="ctr"/>
                      <a:r>
                        <a:rPr lang="en-US" sz="1200" b="0" dirty="0"/>
                        <a:t>Active length</a:t>
                      </a:r>
                    </a:p>
                  </a:txBody>
                  <a:tcPr anchor="ctr"/>
                </a:tc>
                <a:tc>
                  <a:txBody>
                    <a:bodyPr/>
                    <a:lstStyle/>
                    <a:p>
                      <a:pPr algn="ctr"/>
                      <a:r>
                        <a:rPr lang="en-US" sz="1200" b="0" dirty="0"/>
                        <a:t>56 mm</a:t>
                      </a:r>
                    </a:p>
                  </a:txBody>
                  <a:tcPr anchor="ctr"/>
                </a:tc>
                <a:extLst>
                  <a:ext uri="{0D108BD9-81ED-4DB2-BD59-A6C34878D82A}">
                    <a16:rowId xmlns:a16="http://schemas.microsoft.com/office/drawing/2014/main" val="2413918904"/>
                  </a:ext>
                </a:extLst>
              </a:tr>
              <a:tr h="223830">
                <a:tc>
                  <a:txBody>
                    <a:bodyPr/>
                    <a:lstStyle/>
                    <a:p>
                      <a:pPr algn="ctr"/>
                      <a:r>
                        <a:rPr lang="en-US" sz="1200" b="0" dirty="0"/>
                        <a:t>Overall length</a:t>
                      </a:r>
                    </a:p>
                  </a:txBody>
                  <a:tcPr anchor="ctr"/>
                </a:tc>
                <a:tc>
                  <a:txBody>
                    <a:bodyPr/>
                    <a:lstStyle/>
                    <a:p>
                      <a:pPr algn="ctr"/>
                      <a:r>
                        <a:rPr lang="en-US" sz="1200" b="0" dirty="0"/>
                        <a:t>94 mm</a:t>
                      </a:r>
                    </a:p>
                  </a:txBody>
                  <a:tcPr anchor="ctr"/>
                </a:tc>
                <a:extLst>
                  <a:ext uri="{0D108BD9-81ED-4DB2-BD59-A6C34878D82A}">
                    <a16:rowId xmlns:a16="http://schemas.microsoft.com/office/drawing/2014/main" val="1014511042"/>
                  </a:ext>
                </a:extLst>
              </a:tr>
            </a:tbl>
          </a:graphicData>
        </a:graphic>
      </p:graphicFrame>
    </p:spTree>
    <p:extLst>
      <p:ext uri="{BB962C8B-B14F-4D97-AF65-F5344CB8AC3E}">
        <p14:creationId xmlns:p14="http://schemas.microsoft.com/office/powerpoint/2010/main" val="38852161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4">
            <a:extLst>
              <a:ext uri="{FF2B5EF4-FFF2-40B4-BE49-F238E27FC236}">
                <a16:creationId xmlns:a16="http://schemas.microsoft.com/office/drawing/2014/main" id="{F462CC8D-95F0-4C51-AA1E-63CDFFE7BB55}"/>
              </a:ext>
            </a:extLst>
          </p:cNvPr>
          <p:cNvSpPr>
            <a:spLocks noGrp="1"/>
          </p:cNvSpPr>
          <p:nvPr>
            <p:ph type="sldNum" sz="quarter" idx="12"/>
          </p:nvPr>
        </p:nvSpPr>
        <p:spPr>
          <a:xfrm>
            <a:off x="3771900" y="4858164"/>
            <a:ext cx="1600200" cy="273844"/>
          </a:xfrm>
        </p:spPr>
        <p:txBody>
          <a:bodyPr/>
          <a:lstStyle/>
          <a:p>
            <a:pPr defTabSz="685800"/>
            <a:fld id="{FDA3F9CF-69F2-A349-8EBE-014AB1EF939B}" type="slidenum">
              <a:rPr lang="it-IT">
                <a:latin typeface="Helvetica"/>
                <a:cs typeface="Helvetica"/>
              </a:rPr>
              <a:pPr defTabSz="685800"/>
              <a:t>2</a:t>
            </a:fld>
            <a:endParaRPr lang="it-IT">
              <a:latin typeface="Helvetica"/>
              <a:cs typeface="Helvetica"/>
            </a:endParaRPr>
          </a:p>
        </p:txBody>
      </p:sp>
      <p:sp>
        <p:nvSpPr>
          <p:cNvPr id="12" name="Segnaposto testo 3">
            <a:extLst>
              <a:ext uri="{FF2B5EF4-FFF2-40B4-BE49-F238E27FC236}">
                <a16:creationId xmlns:a16="http://schemas.microsoft.com/office/drawing/2014/main" id="{2416750D-D03B-4D59-BB90-DF3DAD3DAF7E}"/>
              </a:ext>
            </a:extLst>
          </p:cNvPr>
          <p:cNvSpPr txBox="1">
            <a:spLocks/>
          </p:cNvSpPr>
          <p:nvPr/>
        </p:nvSpPr>
        <p:spPr bwMode="auto">
          <a:xfrm>
            <a:off x="875128" y="175881"/>
            <a:ext cx="5820640" cy="361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45719" tIns="45719" rIns="45719" bIns="45719" numCol="1" anchor="t" anchorCtr="0" compatLnSpc="1">
            <a:prstTxWarp prst="textNoShape">
              <a:avLst/>
            </a:prstTxWarp>
          </a:bodyPr>
          <a:lstStyle>
            <a:lvl1pPr marL="0" indent="0" algn="l" defTabSz="457189" rtl="0" eaLnBrk="0" fontAlgn="base" hangingPunct="0">
              <a:spcBef>
                <a:spcPts val="400"/>
              </a:spcBef>
              <a:spcAft>
                <a:spcPct val="0"/>
              </a:spcAft>
              <a:buNone/>
              <a:defRPr sz="1800" kern="1200">
                <a:solidFill>
                  <a:srgbClr val="0F7CCB"/>
                </a:solidFill>
                <a:latin typeface="Helvetica"/>
                <a:ea typeface="+mn-ea"/>
                <a:cs typeface="Helvetica"/>
                <a:sym typeface="Helvetica" panose="020B0604020202020204" pitchFamily="34" charset="0"/>
              </a:defRPr>
            </a:lvl1pPr>
            <a:lvl2pPr marL="639747" indent="-182558" algn="l" defTabSz="457189" rtl="0" eaLnBrk="0" fontAlgn="base" hangingPunct="0">
              <a:spcBef>
                <a:spcPts val="400"/>
              </a:spcBef>
              <a:spcAft>
                <a:spcPct val="0"/>
              </a:spcAft>
              <a:buSzPct val="100000"/>
              <a:buChar char="–"/>
              <a:defRPr sz="1800" kern="1200">
                <a:solidFill>
                  <a:srgbClr val="0F7CCB"/>
                </a:solidFill>
                <a:latin typeface="+mn-lt"/>
                <a:ea typeface="+mn-ea"/>
                <a:cs typeface="+mn-cs"/>
                <a:sym typeface="Helvetica" panose="020B0604020202020204" pitchFamily="34" charset="0"/>
              </a:defRPr>
            </a:lvl2pPr>
            <a:lvl3pPr marL="1085823" indent="-171446" algn="l" defTabSz="457189" rtl="0" eaLnBrk="0" fontAlgn="base" hangingPunct="0">
              <a:spcBef>
                <a:spcPts val="400"/>
              </a:spcBef>
              <a:spcAft>
                <a:spcPct val="0"/>
              </a:spcAft>
              <a:buSzPct val="100000"/>
              <a:buChar char="•"/>
              <a:defRPr sz="1800" kern="1200">
                <a:solidFill>
                  <a:srgbClr val="0F7CCB"/>
                </a:solidFill>
                <a:latin typeface="+mn-lt"/>
                <a:ea typeface="+mn-ea"/>
                <a:cs typeface="+mn-cs"/>
                <a:sym typeface="Helvetica" panose="020B0604020202020204" pitchFamily="34" charset="0"/>
              </a:defRPr>
            </a:lvl3pPr>
            <a:lvl4pPr marL="1576349" indent="-204783" algn="l" defTabSz="457189" rtl="0" eaLnBrk="0" fontAlgn="base" hangingPunct="0">
              <a:spcBef>
                <a:spcPts val="400"/>
              </a:spcBef>
              <a:spcAft>
                <a:spcPct val="0"/>
              </a:spcAft>
              <a:buSzPct val="100000"/>
              <a:buChar char="–"/>
              <a:defRPr sz="1800" kern="1200">
                <a:solidFill>
                  <a:srgbClr val="0F7CCB"/>
                </a:solidFill>
                <a:latin typeface="+mn-lt"/>
                <a:ea typeface="+mn-ea"/>
                <a:cs typeface="+mn-cs"/>
                <a:sym typeface="Helvetica" panose="020B0604020202020204" pitchFamily="34" charset="0"/>
              </a:defRPr>
            </a:lvl4pPr>
            <a:lvl5pPr marL="2033537" indent="-204783" algn="l" defTabSz="457189" rtl="0" eaLnBrk="0" fontAlgn="base" hangingPunct="0">
              <a:spcBef>
                <a:spcPts val="400"/>
              </a:spcBef>
              <a:spcAft>
                <a:spcPct val="0"/>
              </a:spcAft>
              <a:buSzPct val="100000"/>
              <a:buChar char="»"/>
              <a:defRPr sz="1800" kern="1200">
                <a:solidFill>
                  <a:srgbClr val="0F7CCB"/>
                </a:solidFill>
                <a:latin typeface="+mn-lt"/>
                <a:ea typeface="+mn-ea"/>
                <a:cs typeface="+mn-cs"/>
                <a:sym typeface="Helvetica" panose="020B0604020202020204" pitchFamily="34" charset="0"/>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t-IT" dirty="0"/>
              <a:t>PITEF Project – Electric machine key </a:t>
            </a:r>
            <a:r>
              <a:rPr lang="it-IT" dirty="0" err="1"/>
              <a:t>characteristics</a:t>
            </a:r>
            <a:endParaRPr lang="it-IT" dirty="0"/>
          </a:p>
        </p:txBody>
      </p:sp>
      <p:graphicFrame>
        <p:nvGraphicFramePr>
          <p:cNvPr id="11" name="Tabella 9">
            <a:extLst>
              <a:ext uri="{FF2B5EF4-FFF2-40B4-BE49-F238E27FC236}">
                <a16:creationId xmlns:a16="http://schemas.microsoft.com/office/drawing/2014/main" id="{8A2A4E56-0730-4780-96C9-7B15A74D0FA8}"/>
              </a:ext>
            </a:extLst>
          </p:cNvPr>
          <p:cNvGraphicFramePr>
            <a:graphicFrameLocks noGrp="1"/>
          </p:cNvGraphicFramePr>
          <p:nvPr>
            <p:extLst>
              <p:ext uri="{D42A27DB-BD31-4B8C-83A1-F6EECF244321}">
                <p14:modId xmlns:p14="http://schemas.microsoft.com/office/powerpoint/2010/main" val="88150170"/>
              </p:ext>
            </p:extLst>
          </p:nvPr>
        </p:nvGraphicFramePr>
        <p:xfrm>
          <a:off x="221457" y="1536597"/>
          <a:ext cx="3471862" cy="1484272"/>
        </p:xfrm>
        <a:graphic>
          <a:graphicData uri="http://schemas.openxmlformats.org/drawingml/2006/table">
            <a:tbl>
              <a:tblPr firstRow="1" bandRow="1">
                <a:tableStyleId>{5C22544A-7EE6-4342-B048-85BDC9FD1C3A}</a:tableStyleId>
              </a:tblPr>
              <a:tblGrid>
                <a:gridCol w="1478756">
                  <a:extLst>
                    <a:ext uri="{9D8B030D-6E8A-4147-A177-3AD203B41FA5}">
                      <a16:colId xmlns:a16="http://schemas.microsoft.com/office/drawing/2014/main" val="608960626"/>
                    </a:ext>
                  </a:extLst>
                </a:gridCol>
                <a:gridCol w="1993106">
                  <a:extLst>
                    <a:ext uri="{9D8B030D-6E8A-4147-A177-3AD203B41FA5}">
                      <a16:colId xmlns:a16="http://schemas.microsoft.com/office/drawing/2014/main" val="1118910465"/>
                    </a:ext>
                  </a:extLst>
                </a:gridCol>
              </a:tblGrid>
              <a:tr h="508912">
                <a:tc>
                  <a:txBody>
                    <a:bodyPr/>
                    <a:lstStyle/>
                    <a:p>
                      <a:pPr algn="ctr"/>
                      <a:r>
                        <a:rPr lang="en-US" sz="1000" b="1" dirty="0"/>
                        <a:t>KEY CHARACTERISTICS</a:t>
                      </a:r>
                    </a:p>
                  </a:txBody>
                  <a:tcPr anchor="ctr"/>
                </a:tc>
                <a:tc>
                  <a:txBody>
                    <a:bodyPr/>
                    <a:lstStyle/>
                    <a:p>
                      <a:pPr algn="ctr"/>
                      <a:r>
                        <a:rPr lang="en-US" sz="1000" b="1" dirty="0"/>
                        <a:t>SPECIFICATION</a:t>
                      </a:r>
                    </a:p>
                  </a:txBody>
                  <a:tcPr anchor="ctr"/>
                </a:tc>
                <a:extLst>
                  <a:ext uri="{0D108BD9-81ED-4DB2-BD59-A6C34878D82A}">
                    <a16:rowId xmlns:a16="http://schemas.microsoft.com/office/drawing/2014/main" val="1733508160"/>
                  </a:ext>
                </a:extLst>
              </a:tr>
              <a:tr h="190842">
                <a:tc>
                  <a:txBody>
                    <a:bodyPr/>
                    <a:lstStyle/>
                    <a:p>
                      <a:pPr algn="ctr"/>
                      <a:r>
                        <a:rPr lang="it-IT" sz="1000" i="0" dirty="0">
                          <a:solidFill>
                            <a:schemeClr val="tx1"/>
                          </a:solidFill>
                        </a:rPr>
                        <a:t>Peak efficiency</a:t>
                      </a:r>
                      <a:endParaRPr lang="en-US" sz="1000" b="0" dirty="0"/>
                    </a:p>
                  </a:txBody>
                  <a:tcPr anchor="ctr"/>
                </a:tc>
                <a:tc>
                  <a:txBody>
                    <a:bodyPr/>
                    <a:lstStyle/>
                    <a:p>
                      <a:pPr algn="ctr"/>
                      <a:r>
                        <a:rPr lang="it-IT" sz="1000" b="0" kern="1200" dirty="0">
                          <a:solidFill>
                            <a:schemeClr val="dk1"/>
                          </a:solidFill>
                          <a:latin typeface="+mn-lt"/>
                          <a:ea typeface="+mn-ea"/>
                          <a:cs typeface="+mn-cs"/>
                        </a:rPr>
                        <a:t>95.6%</a:t>
                      </a:r>
                      <a:endParaRPr lang="en-US" sz="1000" b="0" kern="1200" dirty="0">
                        <a:solidFill>
                          <a:schemeClr val="dk1"/>
                        </a:solidFill>
                        <a:latin typeface="+mn-lt"/>
                        <a:ea typeface="+mn-ea"/>
                        <a:cs typeface="+mn-cs"/>
                      </a:endParaRPr>
                    </a:p>
                  </a:txBody>
                  <a:tcPr anchor="ctr"/>
                </a:tc>
                <a:extLst>
                  <a:ext uri="{0D108BD9-81ED-4DB2-BD59-A6C34878D82A}">
                    <a16:rowId xmlns:a16="http://schemas.microsoft.com/office/drawing/2014/main" val="2829024364"/>
                  </a:ext>
                </a:extLst>
              </a:tr>
              <a:tr h="190842">
                <a:tc>
                  <a:txBody>
                    <a:bodyPr/>
                    <a:lstStyle/>
                    <a:p>
                      <a:pPr algn="ctr"/>
                      <a:r>
                        <a:rPr lang="en-US" sz="1000" b="0" dirty="0"/>
                        <a:t>&gt; 90% efficiency</a:t>
                      </a:r>
                    </a:p>
                  </a:txBody>
                  <a:tcPr anchor="ctr"/>
                </a:tc>
                <a:tc>
                  <a:txBody>
                    <a:bodyPr/>
                    <a:lstStyle/>
                    <a:p>
                      <a:pPr algn="ctr"/>
                      <a:r>
                        <a:rPr lang="en-US" sz="1000" b="0" dirty="0"/>
                        <a:t>&gt; 73% of the map</a:t>
                      </a:r>
                    </a:p>
                  </a:txBody>
                  <a:tcPr anchor="ctr"/>
                </a:tc>
                <a:extLst>
                  <a:ext uri="{0D108BD9-81ED-4DB2-BD59-A6C34878D82A}">
                    <a16:rowId xmlns:a16="http://schemas.microsoft.com/office/drawing/2014/main" val="1821687693"/>
                  </a:ext>
                </a:extLst>
              </a:tr>
              <a:tr h="190842">
                <a:tc>
                  <a:txBody>
                    <a:bodyPr/>
                    <a:lstStyle/>
                    <a:p>
                      <a:pPr algn="ctr"/>
                      <a:r>
                        <a:rPr lang="en-US" sz="1000" b="0" dirty="0"/>
                        <a:t>&gt; 85% efficiency</a:t>
                      </a:r>
                    </a:p>
                  </a:txBody>
                  <a:tcPr anchor="ctr"/>
                </a:tc>
                <a:tc>
                  <a:txBody>
                    <a:bodyPr/>
                    <a:lstStyle/>
                    <a:p>
                      <a:pPr algn="ctr"/>
                      <a:r>
                        <a:rPr lang="en-US" sz="1000" b="0" dirty="0"/>
                        <a:t>&gt; 85% of the map</a:t>
                      </a:r>
                    </a:p>
                  </a:txBody>
                  <a:tcPr anchor="ctr"/>
                </a:tc>
                <a:extLst>
                  <a:ext uri="{0D108BD9-81ED-4DB2-BD59-A6C34878D82A}">
                    <a16:rowId xmlns:a16="http://schemas.microsoft.com/office/drawing/2014/main" val="2987650576"/>
                  </a:ext>
                </a:extLst>
              </a:tr>
              <a:tr h="190842">
                <a:tc>
                  <a:txBody>
                    <a:bodyPr/>
                    <a:lstStyle/>
                    <a:p>
                      <a:pPr algn="ctr"/>
                      <a:r>
                        <a:rPr lang="en-US" sz="1000" b="0" dirty="0"/>
                        <a:t>&gt; 80% efficiency</a:t>
                      </a:r>
                    </a:p>
                  </a:txBody>
                  <a:tcPr anchor="ctr"/>
                </a:tc>
                <a:tc>
                  <a:txBody>
                    <a:bodyPr/>
                    <a:lstStyle/>
                    <a:p>
                      <a:pPr algn="ctr"/>
                      <a:r>
                        <a:rPr lang="en-US" sz="1000" b="0" dirty="0"/>
                        <a:t>&gt; 90% of the map</a:t>
                      </a:r>
                    </a:p>
                  </a:txBody>
                  <a:tcPr anchor="ctr"/>
                </a:tc>
                <a:extLst>
                  <a:ext uri="{0D108BD9-81ED-4DB2-BD59-A6C34878D82A}">
                    <a16:rowId xmlns:a16="http://schemas.microsoft.com/office/drawing/2014/main" val="1447828254"/>
                  </a:ext>
                </a:extLst>
              </a:tr>
            </a:tbl>
          </a:graphicData>
        </a:graphic>
      </p:graphicFrame>
      <p:pic>
        <p:nvPicPr>
          <p:cNvPr id="13" name="Picture 15">
            <a:extLst>
              <a:ext uri="{FF2B5EF4-FFF2-40B4-BE49-F238E27FC236}">
                <a16:creationId xmlns:a16="http://schemas.microsoft.com/office/drawing/2014/main" id="{EA96E988-266C-4D96-ADE1-463AD1049AE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36143" y="967320"/>
            <a:ext cx="5610601" cy="3614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asellaDiTesto 1">
            <a:extLst>
              <a:ext uri="{FF2B5EF4-FFF2-40B4-BE49-F238E27FC236}">
                <a16:creationId xmlns:a16="http://schemas.microsoft.com/office/drawing/2014/main" id="{78CD5EAB-17F4-48C0-97F3-ACA2C0348962}"/>
              </a:ext>
            </a:extLst>
          </p:cNvPr>
          <p:cNvSpPr txBox="1"/>
          <p:nvPr/>
        </p:nvSpPr>
        <p:spPr>
          <a:xfrm>
            <a:off x="4931615" y="844209"/>
            <a:ext cx="2440092" cy="246221"/>
          </a:xfrm>
          <a:prstGeom prst="rect">
            <a:avLst/>
          </a:prstGeom>
          <a:noFill/>
        </p:spPr>
        <p:txBody>
          <a:bodyPr wrap="none" rtlCol="0">
            <a:spAutoFit/>
          </a:bodyPr>
          <a:lstStyle/>
          <a:p>
            <a:r>
              <a:rPr lang="en-US" sz="1000" b="1" dirty="0"/>
              <a:t>Efficiency map @ 120 °C stator temp.</a:t>
            </a:r>
          </a:p>
        </p:txBody>
      </p:sp>
    </p:spTree>
    <p:extLst>
      <p:ext uri="{BB962C8B-B14F-4D97-AF65-F5344CB8AC3E}">
        <p14:creationId xmlns:p14="http://schemas.microsoft.com/office/powerpoint/2010/main" val="9257924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4">
            <a:extLst>
              <a:ext uri="{FF2B5EF4-FFF2-40B4-BE49-F238E27FC236}">
                <a16:creationId xmlns:a16="http://schemas.microsoft.com/office/drawing/2014/main" id="{F462CC8D-95F0-4C51-AA1E-63CDFFE7BB55}"/>
              </a:ext>
            </a:extLst>
          </p:cNvPr>
          <p:cNvSpPr>
            <a:spLocks noGrp="1"/>
          </p:cNvSpPr>
          <p:nvPr>
            <p:ph type="sldNum" sz="quarter" idx="12"/>
          </p:nvPr>
        </p:nvSpPr>
        <p:spPr>
          <a:xfrm>
            <a:off x="3771900" y="4858164"/>
            <a:ext cx="1600200" cy="273844"/>
          </a:xfrm>
        </p:spPr>
        <p:txBody>
          <a:bodyPr/>
          <a:lstStyle/>
          <a:p>
            <a:pPr defTabSz="685800"/>
            <a:fld id="{FDA3F9CF-69F2-A349-8EBE-014AB1EF939B}" type="slidenum">
              <a:rPr lang="it-IT">
                <a:latin typeface="Helvetica"/>
                <a:cs typeface="Helvetica"/>
              </a:rPr>
              <a:pPr defTabSz="685800"/>
              <a:t>3</a:t>
            </a:fld>
            <a:endParaRPr lang="it-IT">
              <a:latin typeface="Helvetica"/>
              <a:cs typeface="Helvetica"/>
            </a:endParaRPr>
          </a:p>
        </p:txBody>
      </p:sp>
      <p:sp>
        <p:nvSpPr>
          <p:cNvPr id="12" name="Segnaposto testo 3">
            <a:extLst>
              <a:ext uri="{FF2B5EF4-FFF2-40B4-BE49-F238E27FC236}">
                <a16:creationId xmlns:a16="http://schemas.microsoft.com/office/drawing/2014/main" id="{2416750D-D03B-4D59-BB90-DF3DAD3DAF7E}"/>
              </a:ext>
            </a:extLst>
          </p:cNvPr>
          <p:cNvSpPr txBox="1">
            <a:spLocks/>
          </p:cNvSpPr>
          <p:nvPr/>
        </p:nvSpPr>
        <p:spPr bwMode="auto">
          <a:xfrm>
            <a:off x="3968372" y="2209800"/>
            <a:ext cx="1618041" cy="361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45719" tIns="45719" rIns="45719" bIns="45719" numCol="1" anchor="t" anchorCtr="0" compatLnSpc="1">
            <a:prstTxWarp prst="textNoShape">
              <a:avLst/>
            </a:prstTxWarp>
          </a:bodyPr>
          <a:lstStyle>
            <a:lvl1pPr marL="0" indent="0" algn="l" defTabSz="457189" rtl="0" eaLnBrk="0" fontAlgn="base" hangingPunct="0">
              <a:spcBef>
                <a:spcPts val="400"/>
              </a:spcBef>
              <a:spcAft>
                <a:spcPct val="0"/>
              </a:spcAft>
              <a:buNone/>
              <a:defRPr sz="1800" kern="1200">
                <a:solidFill>
                  <a:srgbClr val="0F7CCB"/>
                </a:solidFill>
                <a:latin typeface="Helvetica"/>
                <a:ea typeface="+mn-ea"/>
                <a:cs typeface="Helvetica"/>
                <a:sym typeface="Helvetica" panose="020B0604020202020204" pitchFamily="34" charset="0"/>
              </a:defRPr>
            </a:lvl1pPr>
            <a:lvl2pPr marL="639747" indent="-182558" algn="l" defTabSz="457189" rtl="0" eaLnBrk="0" fontAlgn="base" hangingPunct="0">
              <a:spcBef>
                <a:spcPts val="400"/>
              </a:spcBef>
              <a:spcAft>
                <a:spcPct val="0"/>
              </a:spcAft>
              <a:buSzPct val="100000"/>
              <a:buChar char="–"/>
              <a:defRPr sz="1800" kern="1200">
                <a:solidFill>
                  <a:srgbClr val="0F7CCB"/>
                </a:solidFill>
                <a:latin typeface="+mn-lt"/>
                <a:ea typeface="+mn-ea"/>
                <a:cs typeface="+mn-cs"/>
                <a:sym typeface="Helvetica" panose="020B0604020202020204" pitchFamily="34" charset="0"/>
              </a:defRPr>
            </a:lvl2pPr>
            <a:lvl3pPr marL="1085823" indent="-171446" algn="l" defTabSz="457189" rtl="0" eaLnBrk="0" fontAlgn="base" hangingPunct="0">
              <a:spcBef>
                <a:spcPts val="400"/>
              </a:spcBef>
              <a:spcAft>
                <a:spcPct val="0"/>
              </a:spcAft>
              <a:buSzPct val="100000"/>
              <a:buChar char="•"/>
              <a:defRPr sz="1800" kern="1200">
                <a:solidFill>
                  <a:srgbClr val="0F7CCB"/>
                </a:solidFill>
                <a:latin typeface="+mn-lt"/>
                <a:ea typeface="+mn-ea"/>
                <a:cs typeface="+mn-cs"/>
                <a:sym typeface="Helvetica" panose="020B0604020202020204" pitchFamily="34" charset="0"/>
              </a:defRPr>
            </a:lvl3pPr>
            <a:lvl4pPr marL="1576349" indent="-204783" algn="l" defTabSz="457189" rtl="0" eaLnBrk="0" fontAlgn="base" hangingPunct="0">
              <a:spcBef>
                <a:spcPts val="400"/>
              </a:spcBef>
              <a:spcAft>
                <a:spcPct val="0"/>
              </a:spcAft>
              <a:buSzPct val="100000"/>
              <a:buChar char="–"/>
              <a:defRPr sz="1800" kern="1200">
                <a:solidFill>
                  <a:srgbClr val="0F7CCB"/>
                </a:solidFill>
                <a:latin typeface="+mn-lt"/>
                <a:ea typeface="+mn-ea"/>
                <a:cs typeface="+mn-cs"/>
                <a:sym typeface="Helvetica" panose="020B0604020202020204" pitchFamily="34" charset="0"/>
              </a:defRPr>
            </a:lvl4pPr>
            <a:lvl5pPr marL="2033537" indent="-204783" algn="l" defTabSz="457189" rtl="0" eaLnBrk="0" fontAlgn="base" hangingPunct="0">
              <a:spcBef>
                <a:spcPts val="400"/>
              </a:spcBef>
              <a:spcAft>
                <a:spcPct val="0"/>
              </a:spcAft>
              <a:buSzPct val="100000"/>
              <a:buChar char="»"/>
              <a:defRPr sz="1800" kern="1200">
                <a:solidFill>
                  <a:srgbClr val="0F7CCB"/>
                </a:solidFill>
                <a:latin typeface="+mn-lt"/>
                <a:ea typeface="+mn-ea"/>
                <a:cs typeface="+mn-cs"/>
                <a:sym typeface="Helvetica" panose="020B0604020202020204" pitchFamily="34" charset="0"/>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t-IT" dirty="0"/>
              <a:t>APPENDIX</a:t>
            </a:r>
          </a:p>
        </p:txBody>
      </p:sp>
    </p:spTree>
    <p:extLst>
      <p:ext uri="{BB962C8B-B14F-4D97-AF65-F5344CB8AC3E}">
        <p14:creationId xmlns:p14="http://schemas.microsoft.com/office/powerpoint/2010/main" val="25854805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4">
            <a:extLst>
              <a:ext uri="{FF2B5EF4-FFF2-40B4-BE49-F238E27FC236}">
                <a16:creationId xmlns:a16="http://schemas.microsoft.com/office/drawing/2014/main" id="{F462CC8D-95F0-4C51-AA1E-63CDFFE7BB55}"/>
              </a:ext>
            </a:extLst>
          </p:cNvPr>
          <p:cNvSpPr>
            <a:spLocks noGrp="1"/>
          </p:cNvSpPr>
          <p:nvPr>
            <p:ph type="sldNum" sz="quarter" idx="12"/>
          </p:nvPr>
        </p:nvSpPr>
        <p:spPr>
          <a:xfrm>
            <a:off x="3771900" y="4858164"/>
            <a:ext cx="1600200" cy="273844"/>
          </a:xfrm>
        </p:spPr>
        <p:txBody>
          <a:bodyPr/>
          <a:lstStyle/>
          <a:p>
            <a:pPr defTabSz="685800"/>
            <a:fld id="{FDA3F9CF-69F2-A349-8EBE-014AB1EF939B}" type="slidenum">
              <a:rPr lang="it-IT">
                <a:latin typeface="Helvetica"/>
                <a:cs typeface="Helvetica"/>
              </a:rPr>
              <a:pPr defTabSz="685800"/>
              <a:t>4</a:t>
            </a:fld>
            <a:endParaRPr lang="it-IT">
              <a:latin typeface="Helvetica"/>
              <a:cs typeface="Helvetica"/>
            </a:endParaRPr>
          </a:p>
        </p:txBody>
      </p:sp>
      <p:sp>
        <p:nvSpPr>
          <p:cNvPr id="12" name="Segnaposto testo 3">
            <a:extLst>
              <a:ext uri="{FF2B5EF4-FFF2-40B4-BE49-F238E27FC236}">
                <a16:creationId xmlns:a16="http://schemas.microsoft.com/office/drawing/2014/main" id="{2416750D-D03B-4D59-BB90-DF3DAD3DAF7E}"/>
              </a:ext>
            </a:extLst>
          </p:cNvPr>
          <p:cNvSpPr txBox="1">
            <a:spLocks/>
          </p:cNvSpPr>
          <p:nvPr/>
        </p:nvSpPr>
        <p:spPr bwMode="auto">
          <a:xfrm>
            <a:off x="875128" y="175881"/>
            <a:ext cx="6168610" cy="361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45719" tIns="45719" rIns="45719" bIns="45719" numCol="1" anchor="t" anchorCtr="0" compatLnSpc="1">
            <a:prstTxWarp prst="textNoShape">
              <a:avLst/>
            </a:prstTxWarp>
          </a:bodyPr>
          <a:lstStyle>
            <a:lvl1pPr marL="0" indent="0" algn="l" defTabSz="457189" rtl="0" eaLnBrk="0" fontAlgn="base" hangingPunct="0">
              <a:spcBef>
                <a:spcPts val="400"/>
              </a:spcBef>
              <a:spcAft>
                <a:spcPct val="0"/>
              </a:spcAft>
              <a:buNone/>
              <a:defRPr sz="1800" kern="1200">
                <a:solidFill>
                  <a:srgbClr val="0F7CCB"/>
                </a:solidFill>
                <a:latin typeface="Helvetica"/>
                <a:ea typeface="+mn-ea"/>
                <a:cs typeface="Helvetica"/>
                <a:sym typeface="Helvetica" panose="020B0604020202020204" pitchFamily="34" charset="0"/>
              </a:defRPr>
            </a:lvl1pPr>
            <a:lvl2pPr marL="639747" indent="-182558" algn="l" defTabSz="457189" rtl="0" eaLnBrk="0" fontAlgn="base" hangingPunct="0">
              <a:spcBef>
                <a:spcPts val="400"/>
              </a:spcBef>
              <a:spcAft>
                <a:spcPct val="0"/>
              </a:spcAft>
              <a:buSzPct val="100000"/>
              <a:buChar char="–"/>
              <a:defRPr sz="1800" kern="1200">
                <a:solidFill>
                  <a:srgbClr val="0F7CCB"/>
                </a:solidFill>
                <a:latin typeface="+mn-lt"/>
                <a:ea typeface="+mn-ea"/>
                <a:cs typeface="+mn-cs"/>
                <a:sym typeface="Helvetica" panose="020B0604020202020204" pitchFamily="34" charset="0"/>
              </a:defRPr>
            </a:lvl2pPr>
            <a:lvl3pPr marL="1085823" indent="-171446" algn="l" defTabSz="457189" rtl="0" eaLnBrk="0" fontAlgn="base" hangingPunct="0">
              <a:spcBef>
                <a:spcPts val="400"/>
              </a:spcBef>
              <a:spcAft>
                <a:spcPct val="0"/>
              </a:spcAft>
              <a:buSzPct val="100000"/>
              <a:buChar char="•"/>
              <a:defRPr sz="1800" kern="1200">
                <a:solidFill>
                  <a:srgbClr val="0F7CCB"/>
                </a:solidFill>
                <a:latin typeface="+mn-lt"/>
                <a:ea typeface="+mn-ea"/>
                <a:cs typeface="+mn-cs"/>
                <a:sym typeface="Helvetica" panose="020B0604020202020204" pitchFamily="34" charset="0"/>
              </a:defRPr>
            </a:lvl3pPr>
            <a:lvl4pPr marL="1576349" indent="-204783" algn="l" defTabSz="457189" rtl="0" eaLnBrk="0" fontAlgn="base" hangingPunct="0">
              <a:spcBef>
                <a:spcPts val="400"/>
              </a:spcBef>
              <a:spcAft>
                <a:spcPct val="0"/>
              </a:spcAft>
              <a:buSzPct val="100000"/>
              <a:buChar char="–"/>
              <a:defRPr sz="1800" kern="1200">
                <a:solidFill>
                  <a:srgbClr val="0F7CCB"/>
                </a:solidFill>
                <a:latin typeface="+mn-lt"/>
                <a:ea typeface="+mn-ea"/>
                <a:cs typeface="+mn-cs"/>
                <a:sym typeface="Helvetica" panose="020B0604020202020204" pitchFamily="34" charset="0"/>
              </a:defRPr>
            </a:lvl4pPr>
            <a:lvl5pPr marL="2033537" indent="-204783" algn="l" defTabSz="457189" rtl="0" eaLnBrk="0" fontAlgn="base" hangingPunct="0">
              <a:spcBef>
                <a:spcPts val="400"/>
              </a:spcBef>
              <a:spcAft>
                <a:spcPct val="0"/>
              </a:spcAft>
              <a:buSzPct val="100000"/>
              <a:buChar char="»"/>
              <a:defRPr sz="1800" kern="1200">
                <a:solidFill>
                  <a:srgbClr val="0F7CCB"/>
                </a:solidFill>
                <a:latin typeface="+mn-lt"/>
                <a:ea typeface="+mn-ea"/>
                <a:cs typeface="+mn-cs"/>
                <a:sym typeface="Helvetica" panose="020B0604020202020204" pitchFamily="34" charset="0"/>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t-IT" dirty="0"/>
              <a:t>PITEF Project – IVECO </a:t>
            </a:r>
            <a:r>
              <a:rPr lang="it-IT" dirty="0" err="1"/>
              <a:t>Daily</a:t>
            </a:r>
            <a:r>
              <a:rPr lang="it-IT" dirty="0"/>
              <a:t> key </a:t>
            </a:r>
            <a:r>
              <a:rPr lang="it-IT" dirty="0" err="1"/>
              <a:t>characteristics</a:t>
            </a:r>
            <a:r>
              <a:rPr lang="it-IT" dirty="0"/>
              <a:t> (baseline)</a:t>
            </a:r>
          </a:p>
        </p:txBody>
      </p:sp>
      <p:graphicFrame>
        <p:nvGraphicFramePr>
          <p:cNvPr id="11" name="Tabella 9">
            <a:extLst>
              <a:ext uri="{FF2B5EF4-FFF2-40B4-BE49-F238E27FC236}">
                <a16:creationId xmlns:a16="http://schemas.microsoft.com/office/drawing/2014/main" id="{8A2A4E56-0730-4780-96C9-7B15A74D0FA8}"/>
              </a:ext>
            </a:extLst>
          </p:cNvPr>
          <p:cNvGraphicFramePr>
            <a:graphicFrameLocks noGrp="1"/>
          </p:cNvGraphicFramePr>
          <p:nvPr>
            <p:extLst>
              <p:ext uri="{D42A27DB-BD31-4B8C-83A1-F6EECF244321}">
                <p14:modId xmlns:p14="http://schemas.microsoft.com/office/powerpoint/2010/main" val="1155399136"/>
              </p:ext>
            </p:extLst>
          </p:nvPr>
        </p:nvGraphicFramePr>
        <p:xfrm>
          <a:off x="214313" y="1408009"/>
          <a:ext cx="2243137" cy="1542360"/>
        </p:xfrm>
        <a:graphic>
          <a:graphicData uri="http://schemas.openxmlformats.org/drawingml/2006/table">
            <a:tbl>
              <a:tblPr firstRow="1" bandRow="1">
                <a:tableStyleId>{5C22544A-7EE6-4342-B048-85BDC9FD1C3A}</a:tableStyleId>
              </a:tblPr>
              <a:tblGrid>
                <a:gridCol w="982880">
                  <a:extLst>
                    <a:ext uri="{9D8B030D-6E8A-4147-A177-3AD203B41FA5}">
                      <a16:colId xmlns:a16="http://schemas.microsoft.com/office/drawing/2014/main" val="608960626"/>
                    </a:ext>
                  </a:extLst>
                </a:gridCol>
                <a:gridCol w="1260257">
                  <a:extLst>
                    <a:ext uri="{9D8B030D-6E8A-4147-A177-3AD203B41FA5}">
                      <a16:colId xmlns:a16="http://schemas.microsoft.com/office/drawing/2014/main" val="1118910465"/>
                    </a:ext>
                  </a:extLst>
                </a:gridCol>
              </a:tblGrid>
              <a:tr h="399360">
                <a:tc gridSpan="2">
                  <a:txBody>
                    <a:bodyPr/>
                    <a:lstStyle/>
                    <a:p>
                      <a:pPr algn="ctr"/>
                      <a:r>
                        <a:rPr lang="en-US" sz="900" b="1" dirty="0"/>
                        <a:t>COAST DOWN</a:t>
                      </a:r>
                    </a:p>
                    <a:p>
                      <a:pPr algn="ctr"/>
                      <a:r>
                        <a:rPr lang="en-US" sz="900" b="1" dirty="0"/>
                        <a:t>VALUES</a:t>
                      </a:r>
                    </a:p>
                  </a:txBody>
                  <a:tcPr anchor="ctr"/>
                </a:tc>
                <a:tc hMerge="1">
                  <a:txBody>
                    <a:bodyPr/>
                    <a:lstStyle/>
                    <a:p>
                      <a:pPr algn="ctr"/>
                      <a:r>
                        <a:rPr lang="en-US" sz="1000" b="1" dirty="0"/>
                        <a:t>VALUES</a:t>
                      </a:r>
                    </a:p>
                  </a:txBody>
                  <a:tcPr anchor="ctr"/>
                </a:tc>
                <a:extLst>
                  <a:ext uri="{0D108BD9-81ED-4DB2-BD59-A6C34878D82A}">
                    <a16:rowId xmlns:a16="http://schemas.microsoft.com/office/drawing/2014/main" val="1733508160"/>
                  </a:ext>
                </a:extLst>
              </a:tr>
              <a:tr h="190842">
                <a:tc>
                  <a:txBody>
                    <a:bodyPr/>
                    <a:lstStyle/>
                    <a:p>
                      <a:pPr algn="ctr"/>
                      <a:r>
                        <a:rPr lang="it-IT" sz="900" i="0" dirty="0" err="1">
                          <a:solidFill>
                            <a:schemeClr val="tx1"/>
                          </a:solidFill>
                        </a:rPr>
                        <a:t>Vehicle</a:t>
                      </a:r>
                      <a:r>
                        <a:rPr lang="it-IT" sz="900" i="0" dirty="0">
                          <a:solidFill>
                            <a:schemeClr val="tx1"/>
                          </a:solidFill>
                        </a:rPr>
                        <a:t> mass</a:t>
                      </a:r>
                      <a:endParaRPr lang="en-US" sz="900" b="0" dirty="0"/>
                    </a:p>
                  </a:txBody>
                  <a:tcPr anchor="ctr"/>
                </a:tc>
                <a:tc>
                  <a:txBody>
                    <a:bodyPr/>
                    <a:lstStyle/>
                    <a:p>
                      <a:pPr algn="ctr"/>
                      <a:r>
                        <a:rPr lang="it-IT" sz="900" b="0" kern="1200" dirty="0">
                          <a:solidFill>
                            <a:schemeClr val="dk1"/>
                          </a:solidFill>
                          <a:latin typeface="+mn-lt"/>
                          <a:ea typeface="+mn-ea"/>
                          <a:cs typeface="+mn-cs"/>
                        </a:rPr>
                        <a:t>3283 kg</a:t>
                      </a:r>
                      <a:endParaRPr lang="en-US" sz="900" b="0" kern="1200" dirty="0">
                        <a:solidFill>
                          <a:schemeClr val="dk1"/>
                        </a:solidFill>
                        <a:latin typeface="+mn-lt"/>
                        <a:ea typeface="+mn-ea"/>
                        <a:cs typeface="+mn-cs"/>
                      </a:endParaRPr>
                    </a:p>
                  </a:txBody>
                  <a:tcPr anchor="ctr"/>
                </a:tc>
                <a:extLst>
                  <a:ext uri="{0D108BD9-81ED-4DB2-BD59-A6C34878D82A}">
                    <a16:rowId xmlns:a16="http://schemas.microsoft.com/office/drawing/2014/main" val="2829024364"/>
                  </a:ext>
                </a:extLst>
              </a:tr>
              <a:tr h="190842">
                <a:tc>
                  <a:txBody>
                    <a:bodyPr/>
                    <a:lstStyle/>
                    <a:p>
                      <a:pPr algn="ctr"/>
                      <a:r>
                        <a:rPr lang="en-US" sz="900" b="0" dirty="0"/>
                        <a:t>F0</a:t>
                      </a:r>
                    </a:p>
                  </a:txBody>
                  <a:tcPr anchor="ctr"/>
                </a:tc>
                <a:tc>
                  <a:txBody>
                    <a:bodyPr/>
                    <a:lstStyle/>
                    <a:p>
                      <a:pPr algn="ctr"/>
                      <a:r>
                        <a:rPr lang="en-US" sz="900" b="0" dirty="0"/>
                        <a:t>345 N</a:t>
                      </a:r>
                    </a:p>
                  </a:txBody>
                  <a:tcPr anchor="ctr"/>
                </a:tc>
                <a:extLst>
                  <a:ext uri="{0D108BD9-81ED-4DB2-BD59-A6C34878D82A}">
                    <a16:rowId xmlns:a16="http://schemas.microsoft.com/office/drawing/2014/main" val="1821687693"/>
                  </a:ext>
                </a:extLst>
              </a:tr>
              <a:tr h="190842">
                <a:tc>
                  <a:txBody>
                    <a:bodyPr/>
                    <a:lstStyle/>
                    <a:p>
                      <a:pPr algn="ctr"/>
                      <a:r>
                        <a:rPr lang="en-US" sz="900" b="0" dirty="0"/>
                        <a:t>F1</a:t>
                      </a:r>
                    </a:p>
                  </a:txBody>
                  <a:tcPr anchor="ctr"/>
                </a:tc>
                <a:tc>
                  <a:txBody>
                    <a:bodyPr/>
                    <a:lstStyle/>
                    <a:p>
                      <a:pPr algn="ctr"/>
                      <a:r>
                        <a:rPr lang="en-US" sz="900" b="0" dirty="0"/>
                        <a:t>0</a:t>
                      </a:r>
                    </a:p>
                  </a:txBody>
                  <a:tcPr anchor="ctr"/>
                </a:tc>
                <a:extLst>
                  <a:ext uri="{0D108BD9-81ED-4DB2-BD59-A6C34878D82A}">
                    <a16:rowId xmlns:a16="http://schemas.microsoft.com/office/drawing/2014/main" val="2987650576"/>
                  </a:ext>
                </a:extLst>
              </a:tr>
              <a:tr h="190842">
                <a:tc>
                  <a:txBody>
                    <a:bodyPr/>
                    <a:lstStyle/>
                    <a:p>
                      <a:pPr algn="ctr"/>
                      <a:r>
                        <a:rPr lang="en-US" sz="900" b="0" dirty="0"/>
                        <a:t>F2</a:t>
                      </a:r>
                    </a:p>
                  </a:txBody>
                  <a:tcPr anchor="ctr"/>
                </a:tc>
                <a:tc>
                  <a:txBody>
                    <a:bodyPr/>
                    <a:lstStyle/>
                    <a:p>
                      <a:pPr algn="ctr"/>
                      <a:r>
                        <a:rPr lang="en-US" sz="900" b="0" dirty="0"/>
                        <a:t>0.1007 N/km/h</a:t>
                      </a:r>
                      <a:r>
                        <a:rPr lang="en-US" sz="900" b="0" baseline="30000" dirty="0"/>
                        <a:t>2</a:t>
                      </a:r>
                    </a:p>
                  </a:txBody>
                  <a:tcPr anchor="ctr"/>
                </a:tc>
                <a:extLst>
                  <a:ext uri="{0D108BD9-81ED-4DB2-BD59-A6C34878D82A}">
                    <a16:rowId xmlns:a16="http://schemas.microsoft.com/office/drawing/2014/main" val="3977118474"/>
                  </a:ext>
                </a:extLst>
              </a:tr>
              <a:tr h="190842">
                <a:tc>
                  <a:txBody>
                    <a:bodyPr/>
                    <a:lstStyle/>
                    <a:p>
                      <a:pPr algn="ctr"/>
                      <a:r>
                        <a:rPr lang="en-US" sz="900" b="0" dirty="0"/>
                        <a:t>P @ 100 km/h</a:t>
                      </a:r>
                    </a:p>
                  </a:txBody>
                  <a:tcPr anchor="ctr"/>
                </a:tc>
                <a:tc>
                  <a:txBody>
                    <a:bodyPr/>
                    <a:lstStyle/>
                    <a:p>
                      <a:pPr algn="ctr"/>
                      <a:r>
                        <a:rPr lang="en-US" sz="900" b="0" dirty="0"/>
                        <a:t>37.6 kW</a:t>
                      </a:r>
                    </a:p>
                  </a:txBody>
                  <a:tcPr anchor="ctr"/>
                </a:tc>
                <a:extLst>
                  <a:ext uri="{0D108BD9-81ED-4DB2-BD59-A6C34878D82A}">
                    <a16:rowId xmlns:a16="http://schemas.microsoft.com/office/drawing/2014/main" val="1447828254"/>
                  </a:ext>
                </a:extLst>
              </a:tr>
            </a:tbl>
          </a:graphicData>
        </a:graphic>
      </p:graphicFrame>
      <p:graphicFrame>
        <p:nvGraphicFramePr>
          <p:cNvPr id="7" name="Tabella 9">
            <a:extLst>
              <a:ext uri="{FF2B5EF4-FFF2-40B4-BE49-F238E27FC236}">
                <a16:creationId xmlns:a16="http://schemas.microsoft.com/office/drawing/2014/main" id="{C464652A-AF69-4AC3-95AB-3A862761D60A}"/>
              </a:ext>
            </a:extLst>
          </p:cNvPr>
          <p:cNvGraphicFramePr>
            <a:graphicFrameLocks noGrp="1"/>
          </p:cNvGraphicFramePr>
          <p:nvPr>
            <p:extLst>
              <p:ext uri="{D42A27DB-BD31-4B8C-83A1-F6EECF244321}">
                <p14:modId xmlns:p14="http://schemas.microsoft.com/office/powerpoint/2010/main" val="3023284606"/>
              </p:ext>
            </p:extLst>
          </p:nvPr>
        </p:nvGraphicFramePr>
        <p:xfrm>
          <a:off x="2730882" y="1174640"/>
          <a:ext cx="2243138" cy="3051120"/>
        </p:xfrm>
        <a:graphic>
          <a:graphicData uri="http://schemas.openxmlformats.org/drawingml/2006/table">
            <a:tbl>
              <a:tblPr firstRow="1" bandRow="1">
                <a:tableStyleId>{5C22544A-7EE6-4342-B048-85BDC9FD1C3A}</a:tableStyleId>
              </a:tblPr>
              <a:tblGrid>
                <a:gridCol w="629314">
                  <a:extLst>
                    <a:ext uri="{9D8B030D-6E8A-4147-A177-3AD203B41FA5}">
                      <a16:colId xmlns:a16="http://schemas.microsoft.com/office/drawing/2014/main" val="608960626"/>
                    </a:ext>
                  </a:extLst>
                </a:gridCol>
                <a:gridCol w="806912">
                  <a:extLst>
                    <a:ext uri="{9D8B030D-6E8A-4147-A177-3AD203B41FA5}">
                      <a16:colId xmlns:a16="http://schemas.microsoft.com/office/drawing/2014/main" val="3800089058"/>
                    </a:ext>
                  </a:extLst>
                </a:gridCol>
                <a:gridCol w="806912">
                  <a:extLst>
                    <a:ext uri="{9D8B030D-6E8A-4147-A177-3AD203B41FA5}">
                      <a16:colId xmlns:a16="http://schemas.microsoft.com/office/drawing/2014/main" val="1118910465"/>
                    </a:ext>
                  </a:extLst>
                </a:gridCol>
              </a:tblGrid>
              <a:tr h="399360">
                <a:tc gridSpan="3">
                  <a:txBody>
                    <a:bodyPr/>
                    <a:lstStyle/>
                    <a:p>
                      <a:pPr algn="ctr"/>
                      <a:r>
                        <a:rPr lang="en-US" sz="900" b="1" dirty="0"/>
                        <a:t>ZF AT8 TRANSMISSION</a:t>
                      </a:r>
                    </a:p>
                  </a:txBody>
                  <a:tcPr anchor="ctr"/>
                </a:tc>
                <a:tc hMerge="1">
                  <a:txBody>
                    <a:bodyPr/>
                    <a:lstStyle/>
                    <a:p>
                      <a:endParaRPr lang="en-US"/>
                    </a:p>
                  </a:txBody>
                  <a:tcPr/>
                </a:tc>
                <a:tc hMerge="1">
                  <a:txBody>
                    <a:bodyPr/>
                    <a:lstStyle/>
                    <a:p>
                      <a:pPr algn="ctr"/>
                      <a:r>
                        <a:rPr lang="en-US" sz="1000" b="1" dirty="0"/>
                        <a:t>VALUES</a:t>
                      </a:r>
                    </a:p>
                  </a:txBody>
                  <a:tcPr anchor="ctr"/>
                </a:tc>
                <a:extLst>
                  <a:ext uri="{0D108BD9-81ED-4DB2-BD59-A6C34878D82A}">
                    <a16:rowId xmlns:a16="http://schemas.microsoft.com/office/drawing/2014/main" val="1733508160"/>
                  </a:ext>
                </a:extLst>
              </a:tr>
              <a:tr h="190842">
                <a:tc>
                  <a:txBody>
                    <a:bodyPr/>
                    <a:lstStyle/>
                    <a:p>
                      <a:pPr algn="ctr"/>
                      <a:r>
                        <a:rPr lang="it-IT" sz="900" i="0" dirty="0">
                          <a:solidFill>
                            <a:schemeClr val="tx1"/>
                          </a:solidFill>
                        </a:rPr>
                        <a:t>Gear</a:t>
                      </a:r>
                      <a:endParaRPr lang="en-US" sz="900" b="0" dirty="0"/>
                    </a:p>
                  </a:txBody>
                  <a:tcPr anchor="ctr"/>
                </a:tc>
                <a:tc>
                  <a:txBody>
                    <a:bodyPr/>
                    <a:lstStyle/>
                    <a:p>
                      <a:pPr algn="ctr"/>
                      <a:r>
                        <a:rPr lang="en-US" sz="900" b="0" kern="1200" dirty="0">
                          <a:solidFill>
                            <a:schemeClr val="dk1"/>
                          </a:solidFill>
                          <a:latin typeface="+mn-lt"/>
                          <a:ea typeface="+mn-ea"/>
                          <a:cs typeface="+mn-cs"/>
                        </a:rPr>
                        <a:t>Gear ratio</a:t>
                      </a:r>
                    </a:p>
                  </a:txBody>
                  <a:tcPr anchor="ctr"/>
                </a:tc>
                <a:tc>
                  <a:txBody>
                    <a:bodyPr/>
                    <a:lstStyle/>
                    <a:p>
                      <a:pPr algn="ctr"/>
                      <a:r>
                        <a:rPr lang="it-IT" sz="900" b="0" kern="1200" dirty="0">
                          <a:solidFill>
                            <a:schemeClr val="dk1"/>
                          </a:solidFill>
                          <a:latin typeface="+mn-lt"/>
                          <a:ea typeface="+mn-ea"/>
                          <a:cs typeface="+mn-cs"/>
                        </a:rPr>
                        <a:t>V1000 [km/h]</a:t>
                      </a:r>
                      <a:endParaRPr lang="en-US" sz="900" b="0" kern="1200" dirty="0">
                        <a:solidFill>
                          <a:schemeClr val="dk1"/>
                        </a:solidFill>
                        <a:latin typeface="+mn-lt"/>
                        <a:ea typeface="+mn-ea"/>
                        <a:cs typeface="+mn-cs"/>
                      </a:endParaRPr>
                    </a:p>
                  </a:txBody>
                  <a:tcPr anchor="ctr"/>
                </a:tc>
                <a:extLst>
                  <a:ext uri="{0D108BD9-81ED-4DB2-BD59-A6C34878D82A}">
                    <a16:rowId xmlns:a16="http://schemas.microsoft.com/office/drawing/2014/main" val="2829024364"/>
                  </a:ext>
                </a:extLst>
              </a:tr>
              <a:tr h="190842">
                <a:tc>
                  <a:txBody>
                    <a:bodyPr/>
                    <a:lstStyle/>
                    <a:p>
                      <a:pPr algn="ctr"/>
                      <a:r>
                        <a:rPr lang="en-US" sz="900" b="0" dirty="0"/>
                        <a:t>1</a:t>
                      </a:r>
                    </a:p>
                  </a:txBody>
                  <a:tcPr anchor="ctr"/>
                </a:tc>
                <a:tc>
                  <a:txBody>
                    <a:bodyPr/>
                    <a:lstStyle/>
                    <a:p>
                      <a:pPr algn="ctr"/>
                      <a:r>
                        <a:rPr lang="en-US" sz="900" b="0" dirty="0"/>
                        <a:t>4.714</a:t>
                      </a:r>
                    </a:p>
                  </a:txBody>
                  <a:tcPr anchor="ctr"/>
                </a:tc>
                <a:tc>
                  <a:txBody>
                    <a:bodyPr/>
                    <a:lstStyle/>
                    <a:p>
                      <a:pPr algn="ctr"/>
                      <a:r>
                        <a:rPr lang="en-US" sz="900" b="1" dirty="0"/>
                        <a:t>8.8</a:t>
                      </a:r>
                    </a:p>
                  </a:txBody>
                  <a:tcPr anchor="ctr"/>
                </a:tc>
                <a:extLst>
                  <a:ext uri="{0D108BD9-81ED-4DB2-BD59-A6C34878D82A}">
                    <a16:rowId xmlns:a16="http://schemas.microsoft.com/office/drawing/2014/main" val="1821687693"/>
                  </a:ext>
                </a:extLst>
              </a:tr>
              <a:tr h="190842">
                <a:tc>
                  <a:txBody>
                    <a:bodyPr/>
                    <a:lstStyle/>
                    <a:p>
                      <a:pPr algn="ctr"/>
                      <a:r>
                        <a:rPr lang="en-US" sz="900" b="0" dirty="0"/>
                        <a:t>2</a:t>
                      </a:r>
                    </a:p>
                  </a:txBody>
                  <a:tcPr anchor="ctr"/>
                </a:tc>
                <a:tc>
                  <a:txBody>
                    <a:bodyPr/>
                    <a:lstStyle/>
                    <a:p>
                      <a:pPr algn="ctr"/>
                      <a:r>
                        <a:rPr lang="en-US" sz="900" b="0" dirty="0"/>
                        <a:t>3.314</a:t>
                      </a:r>
                    </a:p>
                  </a:txBody>
                  <a:tcPr anchor="ctr"/>
                </a:tc>
                <a:tc>
                  <a:txBody>
                    <a:bodyPr/>
                    <a:lstStyle/>
                    <a:p>
                      <a:pPr algn="ctr"/>
                      <a:r>
                        <a:rPr lang="en-US" sz="900" b="0" dirty="0"/>
                        <a:t>12.4</a:t>
                      </a:r>
                    </a:p>
                  </a:txBody>
                  <a:tcPr anchor="ctr"/>
                </a:tc>
                <a:extLst>
                  <a:ext uri="{0D108BD9-81ED-4DB2-BD59-A6C34878D82A}">
                    <a16:rowId xmlns:a16="http://schemas.microsoft.com/office/drawing/2014/main" val="2987650576"/>
                  </a:ext>
                </a:extLst>
              </a:tr>
              <a:tr h="190842">
                <a:tc>
                  <a:txBody>
                    <a:bodyPr/>
                    <a:lstStyle/>
                    <a:p>
                      <a:pPr algn="ctr"/>
                      <a:r>
                        <a:rPr lang="en-US" sz="900" b="0" dirty="0"/>
                        <a:t>3</a:t>
                      </a:r>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sz="900" b="0" dirty="0"/>
                        <a:t>2.106</a:t>
                      </a:r>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sz="900" b="0" dirty="0"/>
                        <a:t>19.6</a:t>
                      </a:r>
                    </a:p>
                  </a:txBody>
                  <a:tcPr anchor="ctr"/>
                </a:tc>
                <a:extLst>
                  <a:ext uri="{0D108BD9-81ED-4DB2-BD59-A6C34878D82A}">
                    <a16:rowId xmlns:a16="http://schemas.microsoft.com/office/drawing/2014/main" val="3977118474"/>
                  </a:ext>
                </a:extLst>
              </a:tr>
              <a:tr h="190842">
                <a:tc>
                  <a:txBody>
                    <a:bodyPr/>
                    <a:lstStyle/>
                    <a:p>
                      <a:pPr algn="ctr"/>
                      <a:r>
                        <a:rPr lang="en-US" sz="900" b="0" dirty="0"/>
                        <a:t>4</a:t>
                      </a:r>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sz="900" b="0" dirty="0"/>
                        <a:t>1.667</a:t>
                      </a:r>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sz="900" b="0" dirty="0"/>
                        <a:t>24.7</a:t>
                      </a:r>
                    </a:p>
                  </a:txBody>
                  <a:tcPr anchor="ctr"/>
                </a:tc>
                <a:extLst>
                  <a:ext uri="{0D108BD9-81ED-4DB2-BD59-A6C34878D82A}">
                    <a16:rowId xmlns:a16="http://schemas.microsoft.com/office/drawing/2014/main" val="940846399"/>
                  </a:ext>
                </a:extLst>
              </a:tr>
              <a:tr h="190842">
                <a:tc>
                  <a:txBody>
                    <a:bodyPr/>
                    <a:lstStyle/>
                    <a:p>
                      <a:pPr algn="ctr"/>
                      <a:r>
                        <a:rPr lang="en-US" sz="900" b="0" dirty="0"/>
                        <a:t>5</a:t>
                      </a:r>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sz="900" b="0" dirty="0"/>
                        <a:t>1.285</a:t>
                      </a:r>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sz="900" b="0" dirty="0"/>
                        <a:t>32.1</a:t>
                      </a:r>
                    </a:p>
                  </a:txBody>
                  <a:tcPr anchor="ctr"/>
                </a:tc>
                <a:extLst>
                  <a:ext uri="{0D108BD9-81ED-4DB2-BD59-A6C34878D82A}">
                    <a16:rowId xmlns:a16="http://schemas.microsoft.com/office/drawing/2014/main" val="547742519"/>
                  </a:ext>
                </a:extLst>
              </a:tr>
              <a:tr h="190842">
                <a:tc>
                  <a:txBody>
                    <a:bodyPr/>
                    <a:lstStyle/>
                    <a:p>
                      <a:pPr algn="ctr"/>
                      <a:r>
                        <a:rPr lang="en-US" sz="900" b="0" dirty="0"/>
                        <a:t>6</a:t>
                      </a:r>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sz="900" b="0" dirty="0"/>
                        <a:t>1.000</a:t>
                      </a:r>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sz="900" b="0" dirty="0"/>
                        <a:t>41.2</a:t>
                      </a:r>
                    </a:p>
                  </a:txBody>
                  <a:tcPr anchor="ctr"/>
                </a:tc>
                <a:extLst>
                  <a:ext uri="{0D108BD9-81ED-4DB2-BD59-A6C34878D82A}">
                    <a16:rowId xmlns:a16="http://schemas.microsoft.com/office/drawing/2014/main" val="1770473458"/>
                  </a:ext>
                </a:extLst>
              </a:tr>
              <a:tr h="190842">
                <a:tc>
                  <a:txBody>
                    <a:bodyPr/>
                    <a:lstStyle/>
                    <a:p>
                      <a:pPr algn="ctr"/>
                      <a:r>
                        <a:rPr lang="en-US" sz="900" b="0" dirty="0"/>
                        <a:t>7</a:t>
                      </a:r>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sz="900" b="0" dirty="0"/>
                        <a:t>0.839</a:t>
                      </a:r>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sz="900" b="0" dirty="0"/>
                        <a:t>49.2</a:t>
                      </a:r>
                    </a:p>
                  </a:txBody>
                  <a:tcPr anchor="ctr"/>
                </a:tc>
                <a:extLst>
                  <a:ext uri="{0D108BD9-81ED-4DB2-BD59-A6C34878D82A}">
                    <a16:rowId xmlns:a16="http://schemas.microsoft.com/office/drawing/2014/main" val="2607582090"/>
                  </a:ext>
                </a:extLst>
              </a:tr>
              <a:tr h="190842">
                <a:tc>
                  <a:txBody>
                    <a:bodyPr/>
                    <a:lstStyle/>
                    <a:p>
                      <a:pPr algn="ctr"/>
                      <a:r>
                        <a:rPr lang="en-US" sz="900" b="0" dirty="0"/>
                        <a:t>8</a:t>
                      </a:r>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sz="900" b="0" dirty="0"/>
                        <a:t>0.667</a:t>
                      </a:r>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sz="900" b="1" dirty="0"/>
                        <a:t>61.8</a:t>
                      </a:r>
                    </a:p>
                  </a:txBody>
                  <a:tcPr anchor="ctr"/>
                </a:tc>
                <a:extLst>
                  <a:ext uri="{0D108BD9-81ED-4DB2-BD59-A6C34878D82A}">
                    <a16:rowId xmlns:a16="http://schemas.microsoft.com/office/drawing/2014/main" val="3125929923"/>
                  </a:ext>
                </a:extLst>
              </a:tr>
              <a:tr h="190842">
                <a:tc>
                  <a:txBody>
                    <a:bodyPr/>
                    <a:lstStyle/>
                    <a:p>
                      <a:pPr algn="ctr"/>
                      <a:r>
                        <a:rPr lang="en-US" sz="900" b="0" dirty="0"/>
                        <a:t>FDR</a:t>
                      </a:r>
                    </a:p>
                  </a:txBody>
                  <a:tcPr anchor="ctr"/>
                </a:tc>
                <a:tc gridSpan="2">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sz="900" b="0" dirty="0"/>
                        <a:t>3.300</a:t>
                      </a:r>
                    </a:p>
                  </a:txBody>
                  <a:tcPr anchor="ctr"/>
                </a:tc>
                <a:tc hMerge="1">
                  <a:txBody>
                    <a:bodyPr/>
                    <a:lstStyle/>
                    <a:p>
                      <a:pPr algn="ctr"/>
                      <a:endParaRPr lang="en-US" sz="900" b="0" baseline="30000" dirty="0"/>
                    </a:p>
                  </a:txBody>
                  <a:tcPr anchor="ctr"/>
                </a:tc>
                <a:extLst>
                  <a:ext uri="{0D108BD9-81ED-4DB2-BD59-A6C34878D82A}">
                    <a16:rowId xmlns:a16="http://schemas.microsoft.com/office/drawing/2014/main" val="2806975398"/>
                  </a:ext>
                </a:extLst>
              </a:tr>
              <a:tr h="190842">
                <a:tc>
                  <a:txBody>
                    <a:bodyPr/>
                    <a:lstStyle/>
                    <a:p>
                      <a:pPr algn="ctr"/>
                      <a:r>
                        <a:rPr lang="en-US" sz="900" b="0" dirty="0" err="1"/>
                        <a:t>tyres</a:t>
                      </a:r>
                      <a:endParaRPr lang="en-US" sz="900" b="0" dirty="0"/>
                    </a:p>
                  </a:txBody>
                  <a:tcPr anchor="ctr"/>
                </a:tc>
                <a:tc gridSpan="2">
                  <a:txBody>
                    <a:bodyPr/>
                    <a:lstStyle/>
                    <a:p>
                      <a:pPr algn="ctr"/>
                      <a:r>
                        <a:rPr lang="en-US" sz="900" b="0" dirty="0"/>
                        <a:t>225/75R16 (Rr= 0.361 m)</a:t>
                      </a:r>
                    </a:p>
                  </a:txBody>
                  <a:tcPr anchor="ctr"/>
                </a:tc>
                <a:tc hMerge="1">
                  <a:txBody>
                    <a:bodyPr/>
                    <a:lstStyle/>
                    <a:p>
                      <a:pPr algn="ctr"/>
                      <a:endParaRPr lang="en-US" sz="900" b="0" dirty="0"/>
                    </a:p>
                  </a:txBody>
                  <a:tcPr anchor="ctr"/>
                </a:tc>
                <a:extLst>
                  <a:ext uri="{0D108BD9-81ED-4DB2-BD59-A6C34878D82A}">
                    <a16:rowId xmlns:a16="http://schemas.microsoft.com/office/drawing/2014/main" val="1447828254"/>
                  </a:ext>
                </a:extLst>
              </a:tr>
            </a:tbl>
          </a:graphicData>
        </a:graphic>
      </p:graphicFrame>
      <p:pic>
        <p:nvPicPr>
          <p:cNvPr id="3" name="Immagine 2">
            <a:extLst>
              <a:ext uri="{FF2B5EF4-FFF2-40B4-BE49-F238E27FC236}">
                <a16:creationId xmlns:a16="http://schemas.microsoft.com/office/drawing/2014/main" id="{61668E43-A256-43E6-B570-564EC0607D2C}"/>
              </a:ext>
            </a:extLst>
          </p:cNvPr>
          <p:cNvPicPr>
            <a:picLocks noChangeAspect="1"/>
          </p:cNvPicPr>
          <p:nvPr/>
        </p:nvPicPr>
        <p:blipFill>
          <a:blip r:embed="rId3"/>
          <a:stretch>
            <a:fillRect/>
          </a:stretch>
        </p:blipFill>
        <p:spPr>
          <a:xfrm>
            <a:off x="5177938" y="1174639"/>
            <a:ext cx="3858906" cy="3051121"/>
          </a:xfrm>
          <a:prstGeom prst="rect">
            <a:avLst/>
          </a:prstGeom>
        </p:spPr>
      </p:pic>
    </p:spTree>
    <p:extLst>
      <p:ext uri="{BB962C8B-B14F-4D97-AF65-F5344CB8AC3E}">
        <p14:creationId xmlns:p14="http://schemas.microsoft.com/office/powerpoint/2010/main" val="38347414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4">
            <a:extLst>
              <a:ext uri="{FF2B5EF4-FFF2-40B4-BE49-F238E27FC236}">
                <a16:creationId xmlns:a16="http://schemas.microsoft.com/office/drawing/2014/main" id="{F462CC8D-95F0-4C51-AA1E-63CDFFE7BB55}"/>
              </a:ext>
            </a:extLst>
          </p:cNvPr>
          <p:cNvSpPr>
            <a:spLocks noGrp="1"/>
          </p:cNvSpPr>
          <p:nvPr>
            <p:ph type="sldNum" sz="quarter" idx="12"/>
          </p:nvPr>
        </p:nvSpPr>
        <p:spPr>
          <a:xfrm>
            <a:off x="3771900" y="4858164"/>
            <a:ext cx="1600200" cy="273844"/>
          </a:xfrm>
        </p:spPr>
        <p:txBody>
          <a:bodyPr/>
          <a:lstStyle/>
          <a:p>
            <a:pPr defTabSz="685800"/>
            <a:fld id="{FDA3F9CF-69F2-A349-8EBE-014AB1EF939B}" type="slidenum">
              <a:rPr lang="it-IT">
                <a:latin typeface="Helvetica"/>
                <a:cs typeface="Helvetica"/>
              </a:rPr>
              <a:pPr defTabSz="685800"/>
              <a:t>5</a:t>
            </a:fld>
            <a:endParaRPr lang="it-IT">
              <a:latin typeface="Helvetica"/>
              <a:cs typeface="Helvetica"/>
            </a:endParaRPr>
          </a:p>
        </p:txBody>
      </p:sp>
      <p:sp>
        <p:nvSpPr>
          <p:cNvPr id="12" name="Segnaposto testo 3">
            <a:extLst>
              <a:ext uri="{FF2B5EF4-FFF2-40B4-BE49-F238E27FC236}">
                <a16:creationId xmlns:a16="http://schemas.microsoft.com/office/drawing/2014/main" id="{2416750D-D03B-4D59-BB90-DF3DAD3DAF7E}"/>
              </a:ext>
            </a:extLst>
          </p:cNvPr>
          <p:cNvSpPr txBox="1">
            <a:spLocks/>
          </p:cNvSpPr>
          <p:nvPr/>
        </p:nvSpPr>
        <p:spPr bwMode="auto">
          <a:xfrm>
            <a:off x="875128" y="175881"/>
            <a:ext cx="6168610" cy="361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45719" tIns="45719" rIns="45719" bIns="45719" numCol="1" anchor="t" anchorCtr="0" compatLnSpc="1">
            <a:prstTxWarp prst="textNoShape">
              <a:avLst/>
            </a:prstTxWarp>
          </a:bodyPr>
          <a:lstStyle>
            <a:lvl1pPr marL="0" indent="0" algn="l" defTabSz="457189" rtl="0" eaLnBrk="0" fontAlgn="base" hangingPunct="0">
              <a:spcBef>
                <a:spcPts val="400"/>
              </a:spcBef>
              <a:spcAft>
                <a:spcPct val="0"/>
              </a:spcAft>
              <a:buNone/>
              <a:defRPr sz="1800" kern="1200">
                <a:solidFill>
                  <a:srgbClr val="0F7CCB"/>
                </a:solidFill>
                <a:latin typeface="Helvetica"/>
                <a:ea typeface="+mn-ea"/>
                <a:cs typeface="Helvetica"/>
                <a:sym typeface="Helvetica" panose="020B0604020202020204" pitchFamily="34" charset="0"/>
              </a:defRPr>
            </a:lvl1pPr>
            <a:lvl2pPr marL="639747" indent="-182558" algn="l" defTabSz="457189" rtl="0" eaLnBrk="0" fontAlgn="base" hangingPunct="0">
              <a:spcBef>
                <a:spcPts val="400"/>
              </a:spcBef>
              <a:spcAft>
                <a:spcPct val="0"/>
              </a:spcAft>
              <a:buSzPct val="100000"/>
              <a:buChar char="–"/>
              <a:defRPr sz="1800" kern="1200">
                <a:solidFill>
                  <a:srgbClr val="0F7CCB"/>
                </a:solidFill>
                <a:latin typeface="+mn-lt"/>
                <a:ea typeface="+mn-ea"/>
                <a:cs typeface="+mn-cs"/>
                <a:sym typeface="Helvetica" panose="020B0604020202020204" pitchFamily="34" charset="0"/>
              </a:defRPr>
            </a:lvl2pPr>
            <a:lvl3pPr marL="1085823" indent="-171446" algn="l" defTabSz="457189" rtl="0" eaLnBrk="0" fontAlgn="base" hangingPunct="0">
              <a:spcBef>
                <a:spcPts val="400"/>
              </a:spcBef>
              <a:spcAft>
                <a:spcPct val="0"/>
              </a:spcAft>
              <a:buSzPct val="100000"/>
              <a:buChar char="•"/>
              <a:defRPr sz="1800" kern="1200">
                <a:solidFill>
                  <a:srgbClr val="0F7CCB"/>
                </a:solidFill>
                <a:latin typeface="+mn-lt"/>
                <a:ea typeface="+mn-ea"/>
                <a:cs typeface="+mn-cs"/>
                <a:sym typeface="Helvetica" panose="020B0604020202020204" pitchFamily="34" charset="0"/>
              </a:defRPr>
            </a:lvl3pPr>
            <a:lvl4pPr marL="1576349" indent="-204783" algn="l" defTabSz="457189" rtl="0" eaLnBrk="0" fontAlgn="base" hangingPunct="0">
              <a:spcBef>
                <a:spcPts val="400"/>
              </a:spcBef>
              <a:spcAft>
                <a:spcPct val="0"/>
              </a:spcAft>
              <a:buSzPct val="100000"/>
              <a:buChar char="–"/>
              <a:defRPr sz="1800" kern="1200">
                <a:solidFill>
                  <a:srgbClr val="0F7CCB"/>
                </a:solidFill>
                <a:latin typeface="+mn-lt"/>
                <a:ea typeface="+mn-ea"/>
                <a:cs typeface="+mn-cs"/>
                <a:sym typeface="Helvetica" panose="020B0604020202020204" pitchFamily="34" charset="0"/>
              </a:defRPr>
            </a:lvl4pPr>
            <a:lvl5pPr marL="2033537" indent="-204783" algn="l" defTabSz="457189" rtl="0" eaLnBrk="0" fontAlgn="base" hangingPunct="0">
              <a:spcBef>
                <a:spcPts val="400"/>
              </a:spcBef>
              <a:spcAft>
                <a:spcPct val="0"/>
              </a:spcAft>
              <a:buSzPct val="100000"/>
              <a:buChar char="»"/>
              <a:defRPr sz="1800" kern="1200">
                <a:solidFill>
                  <a:srgbClr val="0F7CCB"/>
                </a:solidFill>
                <a:latin typeface="+mn-lt"/>
                <a:ea typeface="+mn-ea"/>
                <a:cs typeface="+mn-cs"/>
                <a:sym typeface="Helvetica" panose="020B0604020202020204" pitchFamily="34" charset="0"/>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t-IT" dirty="0"/>
              <a:t>PITEF Project – IVECO </a:t>
            </a:r>
            <a:r>
              <a:rPr lang="it-IT" dirty="0" err="1"/>
              <a:t>Daily</a:t>
            </a:r>
            <a:r>
              <a:rPr lang="it-IT" dirty="0"/>
              <a:t> Proto</a:t>
            </a:r>
          </a:p>
          <a:p>
            <a:r>
              <a:rPr lang="it-IT" sz="1400" dirty="0"/>
              <a:t>Preliminary transmission </a:t>
            </a:r>
            <a:r>
              <a:rPr lang="it-IT" sz="1400" dirty="0" err="1"/>
              <a:t>proposal</a:t>
            </a:r>
            <a:r>
              <a:rPr lang="it-IT" sz="1400" dirty="0"/>
              <a:t> (</a:t>
            </a:r>
            <a:r>
              <a:rPr lang="it-IT" sz="1400" b="1" u="sng" dirty="0"/>
              <a:t>TBC</a:t>
            </a:r>
            <a:r>
              <a:rPr lang="it-IT" sz="1400" dirty="0"/>
              <a:t>)</a:t>
            </a:r>
          </a:p>
        </p:txBody>
      </p:sp>
      <p:graphicFrame>
        <p:nvGraphicFramePr>
          <p:cNvPr id="7" name="Tabella 9">
            <a:extLst>
              <a:ext uri="{FF2B5EF4-FFF2-40B4-BE49-F238E27FC236}">
                <a16:creationId xmlns:a16="http://schemas.microsoft.com/office/drawing/2014/main" id="{C464652A-AF69-4AC3-95AB-3A862761D60A}"/>
              </a:ext>
            </a:extLst>
          </p:cNvPr>
          <p:cNvGraphicFramePr>
            <a:graphicFrameLocks noGrp="1"/>
          </p:cNvGraphicFramePr>
          <p:nvPr>
            <p:extLst>
              <p:ext uri="{D42A27DB-BD31-4B8C-83A1-F6EECF244321}">
                <p14:modId xmlns:p14="http://schemas.microsoft.com/office/powerpoint/2010/main" val="2400951108"/>
              </p:ext>
            </p:extLst>
          </p:nvPr>
        </p:nvGraphicFramePr>
        <p:xfrm>
          <a:off x="1530722" y="967464"/>
          <a:ext cx="2243138" cy="2822520"/>
        </p:xfrm>
        <a:graphic>
          <a:graphicData uri="http://schemas.openxmlformats.org/drawingml/2006/table">
            <a:tbl>
              <a:tblPr firstRow="1" bandRow="1">
                <a:tableStyleId>{5C22544A-7EE6-4342-B048-85BDC9FD1C3A}</a:tableStyleId>
              </a:tblPr>
              <a:tblGrid>
                <a:gridCol w="629314">
                  <a:extLst>
                    <a:ext uri="{9D8B030D-6E8A-4147-A177-3AD203B41FA5}">
                      <a16:colId xmlns:a16="http://schemas.microsoft.com/office/drawing/2014/main" val="608960626"/>
                    </a:ext>
                  </a:extLst>
                </a:gridCol>
                <a:gridCol w="806912">
                  <a:extLst>
                    <a:ext uri="{9D8B030D-6E8A-4147-A177-3AD203B41FA5}">
                      <a16:colId xmlns:a16="http://schemas.microsoft.com/office/drawing/2014/main" val="3800089058"/>
                    </a:ext>
                  </a:extLst>
                </a:gridCol>
                <a:gridCol w="806912">
                  <a:extLst>
                    <a:ext uri="{9D8B030D-6E8A-4147-A177-3AD203B41FA5}">
                      <a16:colId xmlns:a16="http://schemas.microsoft.com/office/drawing/2014/main" val="1118910465"/>
                    </a:ext>
                  </a:extLst>
                </a:gridCol>
              </a:tblGrid>
              <a:tr h="399360">
                <a:tc gridSpan="3">
                  <a:txBody>
                    <a:bodyPr/>
                    <a:lstStyle/>
                    <a:p>
                      <a:pPr algn="ctr"/>
                      <a:r>
                        <a:rPr lang="en-US" sz="900" b="1" dirty="0"/>
                        <a:t>TREMEC TR9070</a:t>
                      </a:r>
                    </a:p>
                    <a:p>
                      <a:pPr algn="ctr"/>
                      <a:r>
                        <a:rPr lang="en-US" sz="900" b="1" dirty="0"/>
                        <a:t>TRANSMISSION</a:t>
                      </a:r>
                    </a:p>
                  </a:txBody>
                  <a:tcPr anchor="ctr"/>
                </a:tc>
                <a:tc hMerge="1">
                  <a:txBody>
                    <a:bodyPr/>
                    <a:lstStyle/>
                    <a:p>
                      <a:endParaRPr lang="en-US"/>
                    </a:p>
                  </a:txBody>
                  <a:tcPr/>
                </a:tc>
                <a:tc hMerge="1">
                  <a:txBody>
                    <a:bodyPr/>
                    <a:lstStyle/>
                    <a:p>
                      <a:pPr algn="ctr"/>
                      <a:r>
                        <a:rPr lang="en-US" sz="1000" b="1" dirty="0"/>
                        <a:t>VALUES</a:t>
                      </a:r>
                    </a:p>
                  </a:txBody>
                  <a:tcPr anchor="ctr"/>
                </a:tc>
                <a:extLst>
                  <a:ext uri="{0D108BD9-81ED-4DB2-BD59-A6C34878D82A}">
                    <a16:rowId xmlns:a16="http://schemas.microsoft.com/office/drawing/2014/main" val="1733508160"/>
                  </a:ext>
                </a:extLst>
              </a:tr>
              <a:tr h="190842">
                <a:tc>
                  <a:txBody>
                    <a:bodyPr/>
                    <a:lstStyle/>
                    <a:p>
                      <a:pPr algn="ctr"/>
                      <a:r>
                        <a:rPr lang="it-IT" sz="900" i="0" dirty="0">
                          <a:solidFill>
                            <a:schemeClr val="tx1"/>
                          </a:solidFill>
                        </a:rPr>
                        <a:t>Gear</a:t>
                      </a:r>
                      <a:endParaRPr lang="en-US" sz="900" b="0" dirty="0"/>
                    </a:p>
                  </a:txBody>
                  <a:tcPr anchor="ctr"/>
                </a:tc>
                <a:tc>
                  <a:txBody>
                    <a:bodyPr/>
                    <a:lstStyle/>
                    <a:p>
                      <a:pPr algn="ctr"/>
                      <a:r>
                        <a:rPr lang="en-US" sz="900" b="0" kern="1200" dirty="0">
                          <a:solidFill>
                            <a:schemeClr val="dk1"/>
                          </a:solidFill>
                          <a:latin typeface="+mn-lt"/>
                          <a:ea typeface="+mn-ea"/>
                          <a:cs typeface="+mn-cs"/>
                        </a:rPr>
                        <a:t>Gear ratio</a:t>
                      </a:r>
                    </a:p>
                  </a:txBody>
                  <a:tcPr anchor="ctr"/>
                </a:tc>
                <a:tc>
                  <a:txBody>
                    <a:bodyPr/>
                    <a:lstStyle/>
                    <a:p>
                      <a:pPr algn="ctr"/>
                      <a:r>
                        <a:rPr lang="it-IT" sz="900" b="0" kern="1200" dirty="0">
                          <a:solidFill>
                            <a:schemeClr val="dk1"/>
                          </a:solidFill>
                          <a:latin typeface="+mn-lt"/>
                          <a:ea typeface="+mn-ea"/>
                          <a:cs typeface="+mn-cs"/>
                        </a:rPr>
                        <a:t>V1000 [km/h]</a:t>
                      </a:r>
                      <a:endParaRPr lang="en-US" sz="900" b="0" kern="1200" dirty="0">
                        <a:solidFill>
                          <a:schemeClr val="dk1"/>
                        </a:solidFill>
                        <a:latin typeface="+mn-lt"/>
                        <a:ea typeface="+mn-ea"/>
                        <a:cs typeface="+mn-cs"/>
                      </a:endParaRPr>
                    </a:p>
                  </a:txBody>
                  <a:tcPr anchor="ctr"/>
                </a:tc>
                <a:extLst>
                  <a:ext uri="{0D108BD9-81ED-4DB2-BD59-A6C34878D82A}">
                    <a16:rowId xmlns:a16="http://schemas.microsoft.com/office/drawing/2014/main" val="2829024364"/>
                  </a:ext>
                </a:extLst>
              </a:tr>
              <a:tr h="190842">
                <a:tc>
                  <a:txBody>
                    <a:bodyPr/>
                    <a:lstStyle/>
                    <a:p>
                      <a:pPr algn="ctr"/>
                      <a:r>
                        <a:rPr lang="en-US" sz="900" b="0" dirty="0"/>
                        <a:t>1</a:t>
                      </a:r>
                    </a:p>
                  </a:txBody>
                  <a:tcPr anchor="ctr"/>
                </a:tc>
                <a:tc>
                  <a:txBody>
                    <a:bodyPr/>
                    <a:lstStyle/>
                    <a:p>
                      <a:pPr algn="ctr"/>
                      <a:r>
                        <a:rPr lang="en-US" sz="900" b="0" dirty="0"/>
                        <a:t>3.140</a:t>
                      </a:r>
                    </a:p>
                  </a:txBody>
                  <a:tcPr anchor="ctr"/>
                </a:tc>
                <a:tc>
                  <a:txBody>
                    <a:bodyPr/>
                    <a:lstStyle/>
                    <a:p>
                      <a:pPr algn="ctr"/>
                      <a:r>
                        <a:rPr lang="en-US" sz="900" b="1" dirty="0"/>
                        <a:t>11.1</a:t>
                      </a:r>
                    </a:p>
                  </a:txBody>
                  <a:tcPr anchor="ctr"/>
                </a:tc>
                <a:extLst>
                  <a:ext uri="{0D108BD9-81ED-4DB2-BD59-A6C34878D82A}">
                    <a16:rowId xmlns:a16="http://schemas.microsoft.com/office/drawing/2014/main" val="1821687693"/>
                  </a:ext>
                </a:extLst>
              </a:tr>
              <a:tr h="190842">
                <a:tc>
                  <a:txBody>
                    <a:bodyPr/>
                    <a:lstStyle/>
                    <a:p>
                      <a:pPr algn="ctr"/>
                      <a:r>
                        <a:rPr lang="en-US" sz="900" b="0" dirty="0"/>
                        <a:t>2</a:t>
                      </a:r>
                    </a:p>
                  </a:txBody>
                  <a:tcPr anchor="ctr"/>
                </a:tc>
                <a:tc>
                  <a:txBody>
                    <a:bodyPr/>
                    <a:lstStyle/>
                    <a:p>
                      <a:pPr algn="ctr"/>
                      <a:r>
                        <a:rPr lang="en-US" sz="900" b="0" dirty="0"/>
                        <a:t>2.050</a:t>
                      </a:r>
                    </a:p>
                  </a:txBody>
                  <a:tcPr anchor="ctr"/>
                </a:tc>
                <a:tc>
                  <a:txBody>
                    <a:bodyPr/>
                    <a:lstStyle/>
                    <a:p>
                      <a:pPr algn="ctr"/>
                      <a:r>
                        <a:rPr lang="en-US" sz="900" b="0" dirty="0"/>
                        <a:t>17.0</a:t>
                      </a:r>
                    </a:p>
                  </a:txBody>
                  <a:tcPr anchor="ctr"/>
                </a:tc>
                <a:extLst>
                  <a:ext uri="{0D108BD9-81ED-4DB2-BD59-A6C34878D82A}">
                    <a16:rowId xmlns:a16="http://schemas.microsoft.com/office/drawing/2014/main" val="2987650576"/>
                  </a:ext>
                </a:extLst>
              </a:tr>
              <a:tr h="190842">
                <a:tc>
                  <a:txBody>
                    <a:bodyPr/>
                    <a:lstStyle/>
                    <a:p>
                      <a:pPr algn="ctr"/>
                      <a:r>
                        <a:rPr lang="en-US" sz="900" b="0" dirty="0"/>
                        <a:t>3</a:t>
                      </a:r>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sz="900" b="0" dirty="0"/>
                        <a:t>1.420</a:t>
                      </a:r>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sz="900" b="0" dirty="0"/>
                        <a:t>24.6</a:t>
                      </a:r>
                    </a:p>
                  </a:txBody>
                  <a:tcPr anchor="ctr"/>
                </a:tc>
                <a:extLst>
                  <a:ext uri="{0D108BD9-81ED-4DB2-BD59-A6C34878D82A}">
                    <a16:rowId xmlns:a16="http://schemas.microsoft.com/office/drawing/2014/main" val="3977118474"/>
                  </a:ext>
                </a:extLst>
              </a:tr>
              <a:tr h="190842">
                <a:tc>
                  <a:txBody>
                    <a:bodyPr/>
                    <a:lstStyle/>
                    <a:p>
                      <a:pPr algn="ctr"/>
                      <a:r>
                        <a:rPr lang="en-US" sz="900" b="0" dirty="0"/>
                        <a:t>4</a:t>
                      </a:r>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sz="900" b="0" dirty="0"/>
                        <a:t>1.100</a:t>
                      </a:r>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sz="900" b="0" dirty="0"/>
                        <a:t>31.7</a:t>
                      </a:r>
                    </a:p>
                  </a:txBody>
                  <a:tcPr anchor="ctr"/>
                </a:tc>
                <a:extLst>
                  <a:ext uri="{0D108BD9-81ED-4DB2-BD59-A6C34878D82A}">
                    <a16:rowId xmlns:a16="http://schemas.microsoft.com/office/drawing/2014/main" val="940846399"/>
                  </a:ext>
                </a:extLst>
              </a:tr>
              <a:tr h="190842">
                <a:tc>
                  <a:txBody>
                    <a:bodyPr/>
                    <a:lstStyle/>
                    <a:p>
                      <a:pPr algn="ctr"/>
                      <a:r>
                        <a:rPr lang="en-US" sz="900" b="0" dirty="0"/>
                        <a:t>5</a:t>
                      </a:r>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sz="900" b="0" dirty="0"/>
                        <a:t>0.860</a:t>
                      </a:r>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sz="900" b="0" dirty="0"/>
                        <a:t>40.6</a:t>
                      </a:r>
                    </a:p>
                  </a:txBody>
                  <a:tcPr anchor="ctr"/>
                </a:tc>
                <a:extLst>
                  <a:ext uri="{0D108BD9-81ED-4DB2-BD59-A6C34878D82A}">
                    <a16:rowId xmlns:a16="http://schemas.microsoft.com/office/drawing/2014/main" val="547742519"/>
                  </a:ext>
                </a:extLst>
              </a:tr>
              <a:tr h="190842">
                <a:tc>
                  <a:txBody>
                    <a:bodyPr/>
                    <a:lstStyle/>
                    <a:p>
                      <a:pPr algn="ctr"/>
                      <a:r>
                        <a:rPr lang="en-US" sz="900" b="0" dirty="0"/>
                        <a:t>6</a:t>
                      </a:r>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sz="900" b="0" dirty="0"/>
                        <a:t>0.680</a:t>
                      </a:r>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sz="900" b="0" dirty="0"/>
                        <a:t>51.3</a:t>
                      </a:r>
                    </a:p>
                  </a:txBody>
                  <a:tcPr anchor="ctr"/>
                </a:tc>
                <a:extLst>
                  <a:ext uri="{0D108BD9-81ED-4DB2-BD59-A6C34878D82A}">
                    <a16:rowId xmlns:a16="http://schemas.microsoft.com/office/drawing/2014/main" val="1770473458"/>
                  </a:ext>
                </a:extLst>
              </a:tr>
              <a:tr h="190842">
                <a:tc>
                  <a:txBody>
                    <a:bodyPr/>
                    <a:lstStyle/>
                    <a:p>
                      <a:pPr algn="ctr"/>
                      <a:r>
                        <a:rPr lang="en-US" sz="900" b="0" dirty="0"/>
                        <a:t>7</a:t>
                      </a:r>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sz="900" b="0" dirty="0"/>
                        <a:t>0.560</a:t>
                      </a:r>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sz="900" b="1" dirty="0"/>
                        <a:t>62.3</a:t>
                      </a:r>
                    </a:p>
                  </a:txBody>
                  <a:tcPr anchor="ctr"/>
                </a:tc>
                <a:extLst>
                  <a:ext uri="{0D108BD9-81ED-4DB2-BD59-A6C34878D82A}">
                    <a16:rowId xmlns:a16="http://schemas.microsoft.com/office/drawing/2014/main" val="2607582090"/>
                  </a:ext>
                </a:extLst>
              </a:tr>
              <a:tr h="190842">
                <a:tc>
                  <a:txBody>
                    <a:bodyPr/>
                    <a:lstStyle/>
                    <a:p>
                      <a:pPr algn="ctr"/>
                      <a:r>
                        <a:rPr lang="en-US" sz="900" b="1" dirty="0"/>
                        <a:t>FDR</a:t>
                      </a:r>
                    </a:p>
                  </a:txBody>
                  <a:tcPr anchor="ctr"/>
                </a:tc>
                <a:tc gridSpan="2">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sz="900" b="1" dirty="0">
                          <a:highlight>
                            <a:srgbClr val="FFFF00"/>
                          </a:highlight>
                        </a:rPr>
                        <a:t>3.900</a:t>
                      </a:r>
                    </a:p>
                  </a:txBody>
                  <a:tcPr anchor="ctr"/>
                </a:tc>
                <a:tc hMerge="1">
                  <a:txBody>
                    <a:bodyPr/>
                    <a:lstStyle/>
                    <a:p>
                      <a:pPr algn="ctr"/>
                      <a:endParaRPr lang="en-US" sz="900" b="0" baseline="30000" dirty="0"/>
                    </a:p>
                  </a:txBody>
                  <a:tcPr anchor="ctr"/>
                </a:tc>
                <a:extLst>
                  <a:ext uri="{0D108BD9-81ED-4DB2-BD59-A6C34878D82A}">
                    <a16:rowId xmlns:a16="http://schemas.microsoft.com/office/drawing/2014/main" val="2806975398"/>
                  </a:ext>
                </a:extLst>
              </a:tr>
              <a:tr h="190842">
                <a:tc>
                  <a:txBody>
                    <a:bodyPr/>
                    <a:lstStyle/>
                    <a:p>
                      <a:pPr algn="ctr"/>
                      <a:r>
                        <a:rPr lang="en-US" sz="900" b="0" dirty="0" err="1"/>
                        <a:t>tyres</a:t>
                      </a:r>
                      <a:endParaRPr lang="en-US" sz="900" b="0" dirty="0"/>
                    </a:p>
                  </a:txBody>
                  <a:tcPr anchor="ctr"/>
                </a:tc>
                <a:tc gridSpan="2">
                  <a:txBody>
                    <a:bodyPr/>
                    <a:lstStyle/>
                    <a:p>
                      <a:pPr algn="ctr"/>
                      <a:r>
                        <a:rPr lang="en-US" sz="900" b="0" dirty="0"/>
                        <a:t>225/75R16 (Rr= 0.361 m)</a:t>
                      </a:r>
                    </a:p>
                  </a:txBody>
                  <a:tcPr anchor="ctr"/>
                </a:tc>
                <a:tc hMerge="1">
                  <a:txBody>
                    <a:bodyPr/>
                    <a:lstStyle/>
                    <a:p>
                      <a:pPr algn="ctr"/>
                      <a:endParaRPr lang="en-US" sz="900" b="0" dirty="0"/>
                    </a:p>
                  </a:txBody>
                  <a:tcPr anchor="ctr"/>
                </a:tc>
                <a:extLst>
                  <a:ext uri="{0D108BD9-81ED-4DB2-BD59-A6C34878D82A}">
                    <a16:rowId xmlns:a16="http://schemas.microsoft.com/office/drawing/2014/main" val="1447828254"/>
                  </a:ext>
                </a:extLst>
              </a:tr>
            </a:tbl>
          </a:graphicData>
        </a:graphic>
      </p:graphicFrame>
      <p:pic>
        <p:nvPicPr>
          <p:cNvPr id="2" name="Immagine 1">
            <a:extLst>
              <a:ext uri="{FF2B5EF4-FFF2-40B4-BE49-F238E27FC236}">
                <a16:creationId xmlns:a16="http://schemas.microsoft.com/office/drawing/2014/main" id="{5F535281-7EB6-491E-9BC2-7B9E4FB67F13}"/>
              </a:ext>
            </a:extLst>
          </p:cNvPr>
          <p:cNvPicPr>
            <a:picLocks noChangeAspect="1"/>
          </p:cNvPicPr>
          <p:nvPr/>
        </p:nvPicPr>
        <p:blipFill>
          <a:blip r:embed="rId3"/>
          <a:stretch>
            <a:fillRect/>
          </a:stretch>
        </p:blipFill>
        <p:spPr>
          <a:xfrm>
            <a:off x="3989969" y="967464"/>
            <a:ext cx="3857789" cy="3044650"/>
          </a:xfrm>
          <a:prstGeom prst="rect">
            <a:avLst/>
          </a:prstGeom>
        </p:spPr>
      </p:pic>
      <p:sp>
        <p:nvSpPr>
          <p:cNvPr id="4" name="CasellaDiTesto 3">
            <a:extLst>
              <a:ext uri="{FF2B5EF4-FFF2-40B4-BE49-F238E27FC236}">
                <a16:creationId xmlns:a16="http://schemas.microsoft.com/office/drawing/2014/main" id="{A43732D0-B82C-4397-852D-CAA80CC74F4F}"/>
              </a:ext>
            </a:extLst>
          </p:cNvPr>
          <p:cNvSpPr txBox="1"/>
          <p:nvPr/>
        </p:nvSpPr>
        <p:spPr>
          <a:xfrm>
            <a:off x="114991" y="4065807"/>
            <a:ext cx="8741415" cy="461665"/>
          </a:xfrm>
          <a:prstGeom prst="rect">
            <a:avLst/>
          </a:prstGeom>
          <a:noFill/>
        </p:spPr>
        <p:txBody>
          <a:bodyPr wrap="square" rtlCol="0">
            <a:spAutoFit/>
          </a:bodyPr>
          <a:lstStyle/>
          <a:p>
            <a:r>
              <a:rPr lang="en-US" sz="1200" dirty="0"/>
              <a:t>Final Drive Ratio can be optimized taking into consideration VDE (Vehicle Demand Energy) for the reference driving cycles and the torque support coming from the Electric Machine (gradeability to be evaluated)</a:t>
            </a:r>
          </a:p>
        </p:txBody>
      </p:sp>
    </p:spTree>
    <p:extLst>
      <p:ext uri="{BB962C8B-B14F-4D97-AF65-F5344CB8AC3E}">
        <p14:creationId xmlns:p14="http://schemas.microsoft.com/office/powerpoint/2010/main" val="286107042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oV0tiDB8QvYHBoMmIeE8_w"/>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_Tema di Office">
  <a:themeElements>
    <a:clrScheme name="">
      <a:dk1>
        <a:srgbClr val="000000"/>
      </a:dk1>
      <a:lt1>
        <a:srgbClr val="FFFFFF"/>
      </a:lt1>
      <a:dk2>
        <a:srgbClr val="A7A7A7"/>
      </a:dk2>
      <a:lt2>
        <a:srgbClr val="535353"/>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FF00FF"/>
      </a:folHlink>
    </a:clrScheme>
    <a:fontScheme name="Tema di Office">
      <a:majorFont>
        <a:latin typeface="Calibri"/>
        <a:ea typeface="Calibri"/>
        <a:cs typeface="Calibri"/>
      </a:majorFont>
      <a:minorFont>
        <a:latin typeface="Helvetica"/>
        <a:ea typeface="Helvetica"/>
        <a:cs typeface="Helvetic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FFFFFF"/>
        </a:solidFill>
        <a:ln w="25400" cap="flat" cmpd="sng" algn="ctr">
          <a:solidFill>
            <a:schemeClr val="accent1"/>
          </a:solidFill>
          <a:prstDash val="solid"/>
          <a:round/>
          <a:headEnd type="none" w="med" len="med"/>
          <a:tailEnd type="none" w="med" len="med"/>
        </a:ln>
        <a:effectLst>
          <a:outerShdw blurRad="38100" dist="23000" dir="5400000" algn="ctr" rotWithShape="0">
            <a:srgbClr val="000000">
              <a:alpha val="34999"/>
            </a:srgbClr>
          </a:outerShdw>
        </a:effectLst>
      </a:spPr>
      <a:bodyPr vert="horz" wrap="square" lIns="45719" tIns="45719" rIns="45719" bIns="45719" numCol="1" anchor="ctr" anchorCtr="0" compatLnSpc="1">
        <a:prstTxWarp prst="textNoShape">
          <a:avLst/>
        </a:prstTxWarp>
        <a:spAutoFit/>
      </a:bodyPr>
      <a:lstStyle>
        <a:defPPr marL="0" marR="0" indent="0" algn="l" defTabSz="457200" rtl="0" eaLnBrk="1" fontAlgn="base" latinLnBrk="0" hangingPunct="0">
          <a:lnSpc>
            <a:spcPct val="100000"/>
          </a:lnSpc>
          <a:spcBef>
            <a:spcPct val="0"/>
          </a:spcBef>
          <a:spcAft>
            <a:spcPct val="0"/>
          </a:spcAft>
          <a:buClrTx/>
          <a:buSzTx/>
          <a:buFontTx/>
          <a:buNone/>
          <a:tabLst/>
          <a:defRPr kumimoji="0" lang="it-IT" altLang="it-IT" sz="1800" b="0" i="0" u="none" strike="noStrike" cap="none" normalizeH="0" baseline="0" smtClean="0">
            <a:ln>
              <a:noFill/>
            </a:ln>
            <a:solidFill>
              <a:srgbClr val="000000"/>
            </a:solidFill>
            <a:effectLst/>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defPPr>
      </a:lstStyle>
    </a:spDef>
    <a:lnDef>
      <a:spPr bwMode="auto">
        <a:xfrm>
          <a:off x="0" y="0"/>
          <a:ext cx="1" cy="1"/>
        </a:xfrm>
        <a:custGeom>
          <a:avLst/>
          <a:gdLst/>
          <a:ahLst/>
          <a:cxnLst/>
          <a:rect l="0" t="0" r="0" b="0"/>
          <a:pathLst/>
        </a:custGeom>
        <a:solidFill>
          <a:srgbClr val="FFFFFF"/>
        </a:solidFill>
        <a:ln w="25400" cap="flat" cmpd="sng" algn="ctr">
          <a:solidFill>
            <a:schemeClr val="accent1"/>
          </a:solidFill>
          <a:prstDash val="solid"/>
          <a:round/>
          <a:headEnd type="none" w="med" len="med"/>
          <a:tailEnd type="none" w="med" len="med"/>
        </a:ln>
        <a:effectLst>
          <a:outerShdw blurRad="38100" dist="23000" dir="5400000" algn="ctr" rotWithShape="0">
            <a:srgbClr val="000000">
              <a:alpha val="34999"/>
            </a:srgbClr>
          </a:outerShdw>
        </a:effectLst>
      </a:spPr>
      <a:bodyPr vert="horz" wrap="square" lIns="45719" tIns="45719" rIns="45719" bIns="45719" numCol="1" anchor="ctr" anchorCtr="0" compatLnSpc="1">
        <a:prstTxWarp prst="textNoShape">
          <a:avLst/>
        </a:prstTxWarp>
        <a:spAutoFit/>
      </a:bodyPr>
      <a:lstStyle>
        <a:defPPr marL="0" marR="0" indent="0" algn="l" defTabSz="457200" rtl="0" eaLnBrk="1" fontAlgn="base" latinLnBrk="0" hangingPunct="0">
          <a:lnSpc>
            <a:spcPct val="100000"/>
          </a:lnSpc>
          <a:spcBef>
            <a:spcPct val="0"/>
          </a:spcBef>
          <a:spcAft>
            <a:spcPct val="0"/>
          </a:spcAft>
          <a:buClrTx/>
          <a:buSzTx/>
          <a:buFontTx/>
          <a:buNone/>
          <a:tabLst/>
          <a:defRPr kumimoji="0" lang="it-IT" altLang="it-IT" sz="1800" b="0" i="0" u="none" strike="noStrike" cap="none" normalizeH="0" baseline="0" smtClean="0">
            <a:ln>
              <a:noFill/>
            </a:ln>
            <a:solidFill>
              <a:srgbClr val="000000"/>
            </a:solidFill>
            <a:effectLst/>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defPPr>
      </a:lst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重庆青山工业ppt模板">
  <a:themeElements>
    <a:clrScheme name="管理信息部">
      <a:dk1>
        <a:srgbClr val="000000"/>
      </a:dk1>
      <a:lt1>
        <a:srgbClr val="FFFFFF"/>
      </a:lt1>
      <a:dk2>
        <a:srgbClr val="000000"/>
      </a:dk2>
      <a:lt2>
        <a:srgbClr val="808080"/>
      </a:lt2>
      <a:accent1>
        <a:srgbClr val="0070C0"/>
      </a:accent1>
      <a:accent2>
        <a:srgbClr val="2C696D"/>
      </a:accent2>
      <a:accent3>
        <a:srgbClr val="7DC4C9"/>
      </a:accent3>
      <a:accent4>
        <a:srgbClr val="B2B2B2"/>
      </a:accent4>
      <a:accent5>
        <a:srgbClr val="7F6000"/>
      </a:accent5>
      <a:accent6>
        <a:srgbClr val="3C8C92"/>
      </a:accent6>
      <a:hlink>
        <a:srgbClr val="FFC000"/>
      </a:hlink>
      <a:folHlink>
        <a:srgbClr val="99CC00"/>
      </a:folHlink>
    </a:clrScheme>
    <a:fontScheme name="管理信息部标准ppt模板字体">
      <a:majorFont>
        <a:latin typeface="Arial"/>
        <a:ea typeface="微软雅黑"/>
        <a:cs typeface=""/>
      </a:majorFont>
      <a:minorFont>
        <a:latin typeface="Arial"/>
        <a:ea typeface="楷体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w="12700">
          <a:headEnd type="none" w="med" len="med"/>
          <a:tailEnd type="none" w="med" len="med"/>
        </a:ln>
      </a:spPr>
      <a:bodyPr vert="horz" wrap="square" lIns="91440" tIns="45720" rIns="91440" bIns="45720" numCol="1" rtlCol="0" anchor="t" anchorCtr="0" compatLnSpc="1"/>
      <a:lstStyle>
        <a:defPPr marR="0" algn="l" defTabSz="914400" rtl="0" eaLnBrk="1" fontAlgn="base" latinLnBrk="0" hangingPunct="1">
          <a:lnSpc>
            <a:spcPct val="100000"/>
          </a:lnSpc>
          <a:spcBef>
            <a:spcPts val="0"/>
          </a:spcBef>
          <a:spcAft>
            <a:spcPct val="0"/>
          </a:spcAft>
          <a:buClrTx/>
          <a:buSzTx/>
          <a:buFontTx/>
          <a:buNone/>
          <a:defRPr kumimoji="0" sz="1600" b="0" i="0" u="none" strike="noStrike" cap="none" normalizeH="0" baseline="0" dirty="0" smtClean="0">
            <a:ln>
              <a:noFill/>
            </a:ln>
            <a:solidFill>
              <a:schemeClr val="tx1"/>
            </a:solidFill>
            <a:effectLst/>
            <a:latin typeface="+mj-ea"/>
            <a:ea typeface="+mj-ea"/>
          </a:defRPr>
        </a:defPPr>
      </a:lstStyle>
      <a:style>
        <a:lnRef idx="2">
          <a:schemeClr val="accent1"/>
        </a:lnRef>
        <a:fillRef idx="1">
          <a:schemeClr val="lt1"/>
        </a:fillRef>
        <a:effectRef idx="0">
          <a:schemeClr val="accent1"/>
        </a:effectRef>
        <a:fontRef idx="minor">
          <a:schemeClr val="dk1"/>
        </a:fontRef>
      </a:style>
    </a:spDef>
    <a:lnDef>
      <a:spPr bwMode="auto">
        <a:ln>
          <a:headEnd type="none" w="med" len="med"/>
          <a:tailEnd type="none" w="med" len="med"/>
        </a:ln>
      </a:spPr>
      <a:bodyPr/>
      <a:lstStyle/>
      <a:style>
        <a:lnRef idx="1">
          <a:schemeClr val="dk1"/>
        </a:lnRef>
        <a:fillRef idx="0">
          <a:schemeClr val="dk1"/>
        </a:fillRef>
        <a:effectRef idx="0">
          <a:schemeClr val="dk1"/>
        </a:effectRef>
        <a:fontRef idx="minor">
          <a:schemeClr val="tx1"/>
        </a:fontRef>
      </a:style>
    </a:lnDef>
  </a:objectDefaults>
  <a:extraClrSchemeLst>
    <a:extraClrScheme>
      <a:clrScheme name="2010长安汽车企业VIppt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010长安汽车企业VIppt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010长安汽车企业VIppt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010长安汽车企业VIppt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010长安汽车企业VIppt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010长安汽车企业VIppt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010长安汽车企业VIppt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010长安汽车企业VIppt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010长安汽车企业VIppt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010长安汽车企业VIppt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010长安汽车企业VIppt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010长安汽车企业VIppt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0842D35E91E9441A23566785D34273A" ma:contentTypeVersion="13" ma:contentTypeDescription="Create a new document." ma:contentTypeScope="" ma:versionID="ee251d142981aff3b7dafe32761b4638">
  <xsd:schema xmlns:xsd="http://www.w3.org/2001/XMLSchema" xmlns:xs="http://www.w3.org/2001/XMLSchema" xmlns:p="http://schemas.microsoft.com/office/2006/metadata/properties" xmlns:ns2="f4ea70fa-08e3-4609-a0b3-9c7a749ecb74" xmlns:ns3="64ac3257-fbb2-49f4-9329-3576b235e8de" targetNamespace="http://schemas.microsoft.com/office/2006/metadata/properties" ma:root="true" ma:fieldsID="9eda4c9bfe1c51a073c2f5e1aee734be" ns2:_="" ns3:_="">
    <xsd:import namespace="f4ea70fa-08e3-4609-a0b3-9c7a749ecb74"/>
    <xsd:import namespace="64ac3257-fbb2-49f4-9329-3576b235e8de"/>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Location" minOccurs="0"/>
                <xsd:element ref="ns2:MediaServiceAutoTags" minOccurs="0"/>
                <xsd:element ref="ns2:MediaServiceOCR"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4ea70fa-08e3-4609-a0b3-9c7a749ecb7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EventHashCode" ma:index="11" nillable="true" ma:displayName="MediaServiceEventHashCode" ma:hidden="true" ma:internalName="MediaServiceEventHashCode"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ServiceAutoTags" ma:index="18" nillable="true" ma:displayName="Tags" ma:internalName="MediaServiceAutoTags"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64ac3257-fbb2-49f4-9329-3576b235e8de"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64ac3257-fbb2-49f4-9329-3576b235e8de">
      <UserInfo>
        <DisplayName>Kevin Chen</DisplayName>
        <AccountId>7296</AccountId>
        <AccountType/>
      </UserInfo>
    </SharedWithUsers>
  </documentManagement>
</p:properties>
</file>

<file path=customXml/itemProps1.xml><?xml version="1.0" encoding="utf-8"?>
<ds:datastoreItem xmlns:ds="http://schemas.openxmlformats.org/officeDocument/2006/customXml" ds:itemID="{6E1811D3-A19D-4BB7-BB45-B9885F25AEC6}">
  <ds:schemaRefs>
    <ds:schemaRef ds:uri="http://schemas.microsoft.com/sharepoint/v3/contenttype/forms"/>
  </ds:schemaRefs>
</ds:datastoreItem>
</file>

<file path=customXml/itemProps2.xml><?xml version="1.0" encoding="utf-8"?>
<ds:datastoreItem xmlns:ds="http://schemas.openxmlformats.org/officeDocument/2006/customXml" ds:itemID="{BC9723D1-3E37-4346-ABB7-9E3D3976A4BC}">
  <ds:schemaRefs>
    <ds:schemaRef ds:uri="64ac3257-fbb2-49f4-9329-3576b235e8de"/>
    <ds:schemaRef ds:uri="f4ea70fa-08e3-4609-a0b3-9c7a749ecb7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731B895D-1C51-4270-A2CC-D674746C67A4}">
  <ds:schemaRefs>
    <ds:schemaRef ds:uri="64ac3257-fbb2-49f4-9329-3576b235e8de"/>
    <ds:schemaRef ds:uri="f4ea70fa-08e3-4609-a0b3-9c7a749ecb7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76</TotalTime>
  <Words>306</Words>
  <Application>Microsoft Office PowerPoint</Application>
  <PresentationFormat>Presentazione su schermo (16:9)</PresentationFormat>
  <Paragraphs>130</Paragraphs>
  <Slides>5</Slides>
  <Notes>5</Notes>
  <HiddenSlides>0</HiddenSlides>
  <MMClips>0</MMClips>
  <ScaleCrop>false</ScaleCrop>
  <HeadingPairs>
    <vt:vector size="8" baseType="variant">
      <vt:variant>
        <vt:lpstr>Caratteri utilizzati</vt:lpstr>
      </vt:variant>
      <vt:variant>
        <vt:i4>6</vt:i4>
      </vt:variant>
      <vt:variant>
        <vt:lpstr>Tema</vt:lpstr>
      </vt:variant>
      <vt:variant>
        <vt:i4>2</vt:i4>
      </vt:variant>
      <vt:variant>
        <vt:lpstr>Server OLE incorporati</vt:lpstr>
      </vt:variant>
      <vt:variant>
        <vt:i4>1</vt:i4>
      </vt:variant>
      <vt:variant>
        <vt:lpstr>Titoli diapositive</vt:lpstr>
      </vt:variant>
      <vt:variant>
        <vt:i4>5</vt:i4>
      </vt:variant>
    </vt:vector>
  </HeadingPairs>
  <TitlesOfParts>
    <vt:vector size="14" baseType="lpstr">
      <vt:lpstr>Microsoft YaHei</vt:lpstr>
      <vt:lpstr>Arial</vt:lpstr>
      <vt:lpstr>Calibri</vt:lpstr>
      <vt:lpstr>Helvetica</vt:lpstr>
      <vt:lpstr>Helvetica Light</vt:lpstr>
      <vt:lpstr>楷体_GB2312</vt:lpstr>
      <vt:lpstr>1_Tema di Office</vt:lpstr>
      <vt:lpstr>重庆青山工业ppt模板</vt:lpstr>
      <vt:lpstr>think-cell Slide</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KL</dc:creator>
  <cp:lastModifiedBy>Marco Casalone</cp:lastModifiedBy>
  <cp:revision>16</cp:revision>
  <cp:lastPrinted>2021-07-20T15:34:08Z</cp:lastPrinted>
  <dcterms:created xsi:type="dcterms:W3CDTF">2018-06-08T13:56:49Z</dcterms:created>
  <dcterms:modified xsi:type="dcterms:W3CDTF">2021-07-27T10:27:40Z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0x010100C0842D35E91E9441A23566785D34273A</vt:lpwstr>
  </property>
</Properties>
</file>